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6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7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8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9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0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1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  <p:sldMasterId id="2147483823" r:id="rId2"/>
    <p:sldMasterId id="2147483925" r:id="rId3"/>
    <p:sldMasterId id="2147484049" r:id="rId4"/>
    <p:sldMasterId id="2147484067" r:id="rId5"/>
    <p:sldMasterId id="2147484104" r:id="rId6"/>
    <p:sldMasterId id="2147484123" r:id="rId7"/>
    <p:sldMasterId id="2147484141" r:id="rId8"/>
    <p:sldMasterId id="2147484189" r:id="rId9"/>
    <p:sldMasterId id="2147484245" r:id="rId10"/>
    <p:sldMasterId id="2147484265" r:id="rId11"/>
    <p:sldMasterId id="2147484285" r:id="rId12"/>
  </p:sldMasterIdLst>
  <p:notesMasterIdLst>
    <p:notesMasterId r:id="rId42"/>
  </p:notesMasterIdLst>
  <p:sldIdLst>
    <p:sldId id="570" r:id="rId13"/>
    <p:sldId id="509" r:id="rId14"/>
    <p:sldId id="335" r:id="rId15"/>
    <p:sldId id="538" r:id="rId16"/>
    <p:sldId id="539" r:id="rId17"/>
    <p:sldId id="542" r:id="rId18"/>
    <p:sldId id="506" r:id="rId19"/>
    <p:sldId id="540" r:id="rId20"/>
    <p:sldId id="559" r:id="rId21"/>
    <p:sldId id="576" r:id="rId22"/>
    <p:sldId id="577" r:id="rId23"/>
    <p:sldId id="582" r:id="rId24"/>
    <p:sldId id="572" r:id="rId25"/>
    <p:sldId id="573" r:id="rId26"/>
    <p:sldId id="574" r:id="rId27"/>
    <p:sldId id="575" r:id="rId28"/>
    <p:sldId id="446" r:id="rId29"/>
    <p:sldId id="567" r:id="rId30"/>
    <p:sldId id="568" r:id="rId31"/>
    <p:sldId id="569" r:id="rId32"/>
    <p:sldId id="439" r:id="rId33"/>
    <p:sldId id="302" r:id="rId34"/>
    <p:sldId id="563" r:id="rId35"/>
    <p:sldId id="453" r:id="rId36"/>
    <p:sldId id="529" r:id="rId37"/>
    <p:sldId id="579" r:id="rId38"/>
    <p:sldId id="580" r:id="rId39"/>
    <p:sldId id="581" r:id="rId40"/>
    <p:sldId id="564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ò Scaglia" initials="NS" lastIdx="1" clrIdx="0">
    <p:extLst>
      <p:ext uri="{19B8F6BF-5375-455C-9EA6-DF929625EA0E}">
        <p15:presenceInfo xmlns:p15="http://schemas.microsoft.com/office/powerpoint/2012/main" userId="S-1-5-21-4012790555-1332334880-1252115845-11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6B53B-31AF-4239-BD1F-83E1CE3C537E}" type="datetimeFigureOut">
              <a:rPr lang="it-IT" smtClean="0"/>
              <a:t>29/01/2021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41BEC-0F49-405B-B34E-059C2943787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333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41BEC-0F49-405B-B34E-059C2943787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40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5380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E4A3078-4588-4E96-86C1-13F599F5C29B}"/>
              </a:ext>
            </a:extLst>
          </p:cNvPr>
          <p:cNvGrpSpPr/>
          <p:nvPr userDrawn="1"/>
        </p:nvGrpSpPr>
        <p:grpSpPr>
          <a:xfrm>
            <a:off x="271205" y="1859091"/>
            <a:ext cx="4838803" cy="2658595"/>
            <a:chOff x="-548507" y="477868"/>
            <a:chExt cx="11570449" cy="6357177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4060D33-271A-468B-9987-4BA96254D49D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C19508C-C132-47CB-8BA1-2A0C4356D266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5E587BD-ED49-4D3E-96E2-11ACD04E7773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72E355-A917-4604-8BBF-F5E216D7B5C4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E4DD70C-BD3B-4509-B4EE-DF26E1A80A4E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47FDFAE-AB58-447C-86FC-1351A6601EC8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D3A8D91F-7660-4232-81FE-488DC2AC4ED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EF83A023-B3B0-44BD-92B9-E72787A810A0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9993162-7871-4AA5-9A8F-A51AD4605BD0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91B1681F-8DC6-46A8-BFB1-76A007AC4FD3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2BCFCF77-A335-4EF0-85DC-03901286AFD8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1B4593F-6DA3-4D30-B277-F7D30889740F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1" name="그림 개체 틀 2">
            <a:extLst>
              <a:ext uri="{FF2B5EF4-FFF2-40B4-BE49-F238E27FC236}">
                <a16:creationId xmlns:a16="http://schemas.microsoft.com/office/drawing/2014/main" id="{8461A13D-1299-4FAD-978B-612262665A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9870" y="2006556"/>
            <a:ext cx="3426249" cy="211478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86DCE200-6A5B-44AD-8BA4-39183B76E3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47825" y="1514757"/>
            <a:ext cx="3751192" cy="211478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27" name="그림 개체 틀 2">
            <a:extLst>
              <a:ext uri="{FF2B5EF4-FFF2-40B4-BE49-F238E27FC236}">
                <a16:creationId xmlns:a16="http://schemas.microsoft.com/office/drawing/2014/main" id="{81A1402A-7868-4896-AF74-EEABBC31797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89141" y="2737691"/>
            <a:ext cx="939337" cy="152070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291E9-382B-4112-ACC6-C5D173E3D86C}"/>
              </a:ext>
            </a:extLst>
          </p:cNvPr>
          <p:cNvSpPr/>
          <p:nvPr userDrawn="1"/>
        </p:nvSpPr>
        <p:spPr>
          <a:xfrm>
            <a:off x="0" y="4756308"/>
            <a:ext cx="12192000" cy="2118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251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79DFE-31BE-4F2D-A3F9-C3DC56D775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58418" y="2"/>
            <a:ext cx="6533583" cy="6857999"/>
          </a:xfrm>
          <a:custGeom>
            <a:avLst/>
            <a:gdLst>
              <a:gd name="connsiteX0" fmla="*/ 2592666 w 6533583"/>
              <a:gd name="connsiteY0" fmla="*/ 0 h 6857999"/>
              <a:gd name="connsiteX1" fmla="*/ 6533583 w 6533583"/>
              <a:gd name="connsiteY1" fmla="*/ 0 h 6857999"/>
              <a:gd name="connsiteX2" fmla="*/ 6533583 w 6533583"/>
              <a:gd name="connsiteY2" fmla="*/ 1085634 h 6857999"/>
              <a:gd name="connsiteX3" fmla="*/ 4351340 w 6533583"/>
              <a:gd name="connsiteY3" fmla="*/ 6857999 h 6857999"/>
              <a:gd name="connsiteX4" fmla="*/ 0 w 6533583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3583" h="6857999">
                <a:moveTo>
                  <a:pt x="2592666" y="0"/>
                </a:moveTo>
                <a:lnTo>
                  <a:pt x="6533583" y="0"/>
                </a:lnTo>
                <a:lnTo>
                  <a:pt x="6533583" y="1085634"/>
                </a:lnTo>
                <a:lnTo>
                  <a:pt x="435134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528917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C2ABD529-FE83-4068-B43D-09D8C61354D1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466102" y="846034"/>
            <a:ext cx="5529990" cy="5456343"/>
          </a:xfrm>
          <a:custGeom>
            <a:avLst/>
            <a:gdLst>
              <a:gd name="connsiteX0" fmla="*/ 5203477 w 5529990"/>
              <a:gd name="connsiteY0" fmla="*/ 4996820 h 5456343"/>
              <a:gd name="connsiteX1" fmla="*/ 5205385 w 5529990"/>
              <a:gd name="connsiteY1" fmla="*/ 4997961 h 5456343"/>
              <a:gd name="connsiteX2" fmla="*/ 5204062 w 5529990"/>
              <a:gd name="connsiteY2" fmla="*/ 4999290 h 5456343"/>
              <a:gd name="connsiteX3" fmla="*/ 3285288 w 5529990"/>
              <a:gd name="connsiteY3" fmla="*/ 850958 h 5456343"/>
              <a:gd name="connsiteX4" fmla="*/ 3285287 w 5529990"/>
              <a:gd name="connsiteY4" fmla="*/ 957889 h 5456343"/>
              <a:gd name="connsiteX5" fmla="*/ 3309883 w 5529990"/>
              <a:gd name="connsiteY5" fmla="*/ 964960 h 5456343"/>
              <a:gd name="connsiteX6" fmla="*/ 3342876 w 5529990"/>
              <a:gd name="connsiteY6" fmla="*/ 959101 h 5456343"/>
              <a:gd name="connsiteX7" fmla="*/ 3347625 w 5529990"/>
              <a:gd name="connsiteY7" fmla="*/ 953011 h 5456343"/>
              <a:gd name="connsiteX8" fmla="*/ 3340340 w 5529990"/>
              <a:gd name="connsiteY8" fmla="*/ 917595 h 5456343"/>
              <a:gd name="connsiteX9" fmla="*/ 3323433 w 5529990"/>
              <a:gd name="connsiteY9" fmla="*/ 872062 h 5456343"/>
              <a:gd name="connsiteX10" fmla="*/ 3302259 w 5529990"/>
              <a:gd name="connsiteY10" fmla="*/ 854999 h 5456343"/>
              <a:gd name="connsiteX11" fmla="*/ 97597 w 5529990"/>
              <a:gd name="connsiteY11" fmla="*/ 97597 h 5456343"/>
              <a:gd name="connsiteX12" fmla="*/ 97597 w 5529990"/>
              <a:gd name="connsiteY12" fmla="*/ 3380541 h 5456343"/>
              <a:gd name="connsiteX13" fmla="*/ 925476 w 5529990"/>
              <a:gd name="connsiteY13" fmla="*/ 3380541 h 5456343"/>
              <a:gd name="connsiteX14" fmla="*/ 946229 w 5529990"/>
              <a:gd name="connsiteY14" fmla="*/ 3355733 h 5456343"/>
              <a:gd name="connsiteX15" fmla="*/ 978940 w 5529990"/>
              <a:gd name="connsiteY15" fmla="*/ 3351467 h 5456343"/>
              <a:gd name="connsiteX16" fmla="*/ 1007525 w 5529990"/>
              <a:gd name="connsiteY16" fmla="*/ 3349520 h 5456343"/>
              <a:gd name="connsiteX17" fmla="*/ 1031564 w 5529990"/>
              <a:gd name="connsiteY17" fmla="*/ 3353683 h 5456343"/>
              <a:gd name="connsiteX18" fmla="*/ 1032954 w 5529990"/>
              <a:gd name="connsiteY18" fmla="*/ 3351929 h 5456343"/>
              <a:gd name="connsiteX19" fmla="*/ 1046660 w 5529990"/>
              <a:gd name="connsiteY19" fmla="*/ 3307002 h 5456343"/>
              <a:gd name="connsiteX20" fmla="*/ 1050343 w 5529990"/>
              <a:gd name="connsiteY20" fmla="*/ 3285495 h 5456343"/>
              <a:gd name="connsiteX21" fmla="*/ 1053485 w 5529990"/>
              <a:gd name="connsiteY21" fmla="*/ 3281034 h 5456343"/>
              <a:gd name="connsiteX22" fmla="*/ 213108 w 5529990"/>
              <a:gd name="connsiteY22" fmla="*/ 3281033 h 5456343"/>
              <a:gd name="connsiteX23" fmla="*/ 213107 w 5529990"/>
              <a:gd name="connsiteY23" fmla="*/ 208854 h 5456343"/>
              <a:gd name="connsiteX24" fmla="*/ 3285287 w 5529990"/>
              <a:gd name="connsiteY24" fmla="*/ 208854 h 5456343"/>
              <a:gd name="connsiteX25" fmla="*/ 3285287 w 5529990"/>
              <a:gd name="connsiteY25" fmla="*/ 805089 h 5456343"/>
              <a:gd name="connsiteX26" fmla="*/ 3285421 w 5529990"/>
              <a:gd name="connsiteY26" fmla="*/ 805084 h 5456343"/>
              <a:gd name="connsiteX27" fmla="*/ 3308726 w 5529990"/>
              <a:gd name="connsiteY27" fmla="*/ 825294 h 5456343"/>
              <a:gd name="connsiteX28" fmla="*/ 3343101 w 5529990"/>
              <a:gd name="connsiteY28" fmla="*/ 834936 h 5456343"/>
              <a:gd name="connsiteX29" fmla="*/ 3357542 w 5529990"/>
              <a:gd name="connsiteY29" fmla="*/ 829717 h 5456343"/>
              <a:gd name="connsiteX30" fmla="*/ 3389087 w 5529990"/>
              <a:gd name="connsiteY30" fmla="*/ 840123 h 5456343"/>
              <a:gd name="connsiteX31" fmla="*/ 3389087 w 5529990"/>
              <a:gd name="connsiteY31" fmla="*/ 97597 h 5456343"/>
              <a:gd name="connsiteX32" fmla="*/ 0 w 5529990"/>
              <a:gd name="connsiteY32" fmla="*/ 0 h 5456343"/>
              <a:gd name="connsiteX33" fmla="*/ 3486684 w 5529990"/>
              <a:gd name="connsiteY33" fmla="*/ 0 h 5456343"/>
              <a:gd name="connsiteX34" fmla="*/ 3486684 w 5529990"/>
              <a:gd name="connsiteY34" fmla="*/ 833838 h 5456343"/>
              <a:gd name="connsiteX35" fmla="*/ 3500172 w 5529990"/>
              <a:gd name="connsiteY35" fmla="*/ 834269 h 5456343"/>
              <a:gd name="connsiteX36" fmla="*/ 3516226 w 5529990"/>
              <a:gd name="connsiteY36" fmla="*/ 839003 h 5456343"/>
              <a:gd name="connsiteX37" fmla="*/ 3647545 w 5529990"/>
              <a:gd name="connsiteY37" fmla="*/ 866570 h 5456343"/>
              <a:gd name="connsiteX38" fmla="*/ 3662947 w 5529990"/>
              <a:gd name="connsiteY38" fmla="*/ 857912 h 5456343"/>
              <a:gd name="connsiteX39" fmla="*/ 3656762 w 5529990"/>
              <a:gd name="connsiteY39" fmla="*/ 846906 h 5456343"/>
              <a:gd name="connsiteX40" fmla="*/ 3515960 w 5529990"/>
              <a:gd name="connsiteY40" fmla="*/ 787015 h 5456343"/>
              <a:gd name="connsiteX41" fmla="*/ 3489147 w 5529990"/>
              <a:gd name="connsiteY41" fmla="*/ 770223 h 5456343"/>
              <a:gd name="connsiteX42" fmla="*/ 3498229 w 5529990"/>
              <a:gd name="connsiteY42" fmla="*/ 724565 h 5456343"/>
              <a:gd name="connsiteX43" fmla="*/ 3516829 w 5529990"/>
              <a:gd name="connsiteY43" fmla="*/ 717732 h 5456343"/>
              <a:gd name="connsiteX44" fmla="*/ 3531095 w 5529990"/>
              <a:gd name="connsiteY44" fmla="*/ 726369 h 5456343"/>
              <a:gd name="connsiteX45" fmla="*/ 3557357 w 5529990"/>
              <a:gd name="connsiteY45" fmla="*/ 731881 h 5456343"/>
              <a:gd name="connsiteX46" fmla="*/ 3581695 w 5529990"/>
              <a:gd name="connsiteY46" fmla="*/ 744271 h 5456343"/>
              <a:gd name="connsiteX47" fmla="*/ 3651817 w 5529990"/>
              <a:gd name="connsiteY47" fmla="*/ 791752 h 5456343"/>
              <a:gd name="connsiteX48" fmla="*/ 3701043 w 5529990"/>
              <a:gd name="connsiteY48" fmla="*/ 827808 h 5456343"/>
              <a:gd name="connsiteX49" fmla="*/ 3778589 w 5529990"/>
              <a:gd name="connsiteY49" fmla="*/ 888498 h 5456343"/>
              <a:gd name="connsiteX50" fmla="*/ 3870983 w 5529990"/>
              <a:gd name="connsiteY50" fmla="*/ 975599 h 5456343"/>
              <a:gd name="connsiteX51" fmla="*/ 3913472 w 5529990"/>
              <a:gd name="connsiteY51" fmla="*/ 989372 h 5456343"/>
              <a:gd name="connsiteX52" fmla="*/ 3940973 w 5529990"/>
              <a:gd name="connsiteY52" fmla="*/ 997085 h 5456343"/>
              <a:gd name="connsiteX53" fmla="*/ 3982772 w 5529990"/>
              <a:gd name="connsiteY53" fmla="*/ 1019936 h 5456343"/>
              <a:gd name="connsiteX54" fmla="*/ 3937964 w 5529990"/>
              <a:gd name="connsiteY54" fmla="*/ 888706 h 5456343"/>
              <a:gd name="connsiteX55" fmla="*/ 3899601 w 5529990"/>
              <a:gd name="connsiteY55" fmla="*/ 866821 h 5456343"/>
              <a:gd name="connsiteX56" fmla="*/ 3853267 w 5529990"/>
              <a:gd name="connsiteY56" fmla="*/ 820451 h 5456343"/>
              <a:gd name="connsiteX57" fmla="*/ 3829759 w 5529990"/>
              <a:gd name="connsiteY57" fmla="*/ 778630 h 5456343"/>
              <a:gd name="connsiteX58" fmla="*/ 3899474 w 5529990"/>
              <a:gd name="connsiteY58" fmla="*/ 794477 h 5456343"/>
              <a:gd name="connsiteX59" fmla="*/ 3949113 w 5529990"/>
              <a:gd name="connsiteY59" fmla="*/ 815817 h 5456343"/>
              <a:gd name="connsiteX60" fmla="*/ 3979087 w 5529990"/>
              <a:gd name="connsiteY60" fmla="*/ 827934 h 5456343"/>
              <a:gd name="connsiteX61" fmla="*/ 4029548 w 5529990"/>
              <a:gd name="connsiteY61" fmla="*/ 866192 h 5456343"/>
              <a:gd name="connsiteX62" fmla="*/ 4074646 w 5529990"/>
              <a:gd name="connsiteY62" fmla="*/ 910362 h 5456343"/>
              <a:gd name="connsiteX63" fmla="*/ 4111496 w 5529990"/>
              <a:gd name="connsiteY63" fmla="*/ 924407 h 5456343"/>
              <a:gd name="connsiteX64" fmla="*/ 4161957 w 5529990"/>
              <a:gd name="connsiteY64" fmla="*/ 962664 h 5456343"/>
              <a:gd name="connsiteX65" fmla="*/ 4131426 w 5529990"/>
              <a:gd name="connsiteY65" fmla="*/ 985620 h 5456343"/>
              <a:gd name="connsiteX66" fmla="*/ 4134857 w 5529990"/>
              <a:gd name="connsiteY66" fmla="*/ 1032933 h 5456343"/>
              <a:gd name="connsiteX67" fmla="*/ 4138703 w 5529990"/>
              <a:gd name="connsiteY67" fmla="*/ 1065530 h 5456343"/>
              <a:gd name="connsiteX68" fmla="*/ 4128249 w 5529990"/>
              <a:gd name="connsiteY68" fmla="*/ 1082993 h 5456343"/>
              <a:gd name="connsiteX69" fmla="*/ 4147363 w 5529990"/>
              <a:gd name="connsiteY69" fmla="*/ 1080938 h 5456343"/>
              <a:gd name="connsiteX70" fmla="*/ 4170738 w 5529990"/>
              <a:gd name="connsiteY70" fmla="*/ 1096765 h 5456343"/>
              <a:gd name="connsiteX71" fmla="*/ 4166471 w 5529990"/>
              <a:gd name="connsiteY71" fmla="*/ 1125234 h 5456343"/>
              <a:gd name="connsiteX72" fmla="*/ 4151337 w 5529990"/>
              <a:gd name="connsiteY72" fmla="*/ 1185880 h 5456343"/>
              <a:gd name="connsiteX73" fmla="*/ 4159309 w 5529990"/>
              <a:gd name="connsiteY73" fmla="*/ 1210365 h 5456343"/>
              <a:gd name="connsiteX74" fmla="*/ 4205665 w 5529990"/>
              <a:gd name="connsiteY74" fmla="*/ 1117687 h 5456343"/>
              <a:gd name="connsiteX75" fmla="*/ 4209517 w 5529990"/>
              <a:gd name="connsiteY75" fmla="*/ 1103935 h 5456343"/>
              <a:gd name="connsiteX76" fmla="*/ 4224918 w 5529990"/>
              <a:gd name="connsiteY76" fmla="*/ 1095278 h 5456343"/>
              <a:gd name="connsiteX77" fmla="*/ 4232341 w 5529990"/>
              <a:gd name="connsiteY77" fmla="*/ 1108484 h 5456343"/>
              <a:gd name="connsiteX78" fmla="*/ 4211843 w 5529990"/>
              <a:gd name="connsiteY78" fmla="*/ 1175042 h 5456343"/>
              <a:gd name="connsiteX79" fmla="*/ 4227373 w 5529990"/>
              <a:gd name="connsiteY79" fmla="*/ 1238729 h 5456343"/>
              <a:gd name="connsiteX80" fmla="*/ 4277010 w 5529990"/>
              <a:gd name="connsiteY80" fmla="*/ 1260069 h 5456343"/>
              <a:gd name="connsiteX81" fmla="*/ 4319914 w 5529990"/>
              <a:gd name="connsiteY81" fmla="*/ 1259126 h 5456343"/>
              <a:gd name="connsiteX82" fmla="*/ 4394024 w 5529990"/>
              <a:gd name="connsiteY82" fmla="*/ 1318850 h 5456343"/>
              <a:gd name="connsiteX83" fmla="*/ 4439529 w 5529990"/>
              <a:gd name="connsiteY83" fmla="*/ 1394653 h 5456343"/>
              <a:gd name="connsiteX84" fmla="*/ 4465896 w 5529990"/>
              <a:gd name="connsiteY84" fmla="*/ 1405900 h 5456343"/>
              <a:gd name="connsiteX85" fmla="*/ 4496792 w 5529990"/>
              <a:gd name="connsiteY85" fmla="*/ 1389917 h 5456343"/>
              <a:gd name="connsiteX86" fmla="*/ 4517002 w 5529990"/>
              <a:gd name="connsiteY86" fmla="*/ 1350259 h 5456343"/>
              <a:gd name="connsiteX87" fmla="*/ 4543362 w 5529990"/>
              <a:gd name="connsiteY87" fmla="*/ 1292820 h 5456343"/>
              <a:gd name="connsiteX88" fmla="*/ 4573307 w 5529990"/>
              <a:gd name="connsiteY88" fmla="*/ 1288454 h 5456343"/>
              <a:gd name="connsiteX89" fmla="*/ 4586211 w 5529990"/>
              <a:gd name="connsiteY89" fmla="*/ 1309822 h 5456343"/>
              <a:gd name="connsiteX90" fmla="*/ 4565007 w 5529990"/>
              <a:gd name="connsiteY90" fmla="*/ 1374097 h 5456343"/>
              <a:gd name="connsiteX91" fmla="*/ 4525037 w 5529990"/>
              <a:gd name="connsiteY91" fmla="*/ 1424592 h 5456343"/>
              <a:gd name="connsiteX92" fmla="*/ 4537809 w 5529990"/>
              <a:gd name="connsiteY92" fmla="*/ 1428478 h 5456343"/>
              <a:gd name="connsiteX93" fmla="*/ 4570157 w 5529990"/>
              <a:gd name="connsiteY93" fmla="*/ 1431296 h 5456343"/>
              <a:gd name="connsiteX94" fmla="*/ 4584183 w 5529990"/>
              <a:gd name="connsiteY94" fmla="*/ 1440791 h 5456343"/>
              <a:gd name="connsiteX95" fmla="*/ 4615797 w 5529990"/>
              <a:gd name="connsiteY95" fmla="*/ 1533093 h 5456343"/>
              <a:gd name="connsiteX96" fmla="*/ 4630077 w 5529990"/>
              <a:gd name="connsiteY96" fmla="*/ 1568154 h 5456343"/>
              <a:gd name="connsiteX97" fmla="*/ 4642622 w 5529990"/>
              <a:gd name="connsiteY97" fmla="*/ 1584865 h 5456343"/>
              <a:gd name="connsiteX98" fmla="*/ 4650392 w 5529990"/>
              <a:gd name="connsiteY98" fmla="*/ 1585335 h 5456343"/>
              <a:gd name="connsiteX99" fmla="*/ 4706855 w 5529990"/>
              <a:gd name="connsiteY99" fmla="*/ 1574900 h 5456343"/>
              <a:gd name="connsiteX100" fmla="*/ 4733741 w 5529990"/>
              <a:gd name="connsiteY100" fmla="*/ 1584777 h 5456343"/>
              <a:gd name="connsiteX101" fmla="*/ 4735707 w 5529990"/>
              <a:gd name="connsiteY101" fmla="*/ 1602394 h 5456343"/>
              <a:gd name="connsiteX102" fmla="*/ 4744256 w 5529990"/>
              <a:gd name="connsiteY102" fmla="*/ 1600647 h 5456343"/>
              <a:gd name="connsiteX103" fmla="*/ 4780936 w 5529990"/>
              <a:gd name="connsiteY103" fmla="*/ 1605372 h 5456343"/>
              <a:gd name="connsiteX104" fmla="*/ 4803756 w 5529990"/>
              <a:gd name="connsiteY104" fmla="*/ 1656271 h 5456343"/>
              <a:gd name="connsiteX105" fmla="*/ 4782161 w 5529990"/>
              <a:gd name="connsiteY105" fmla="*/ 1700274 h 5456343"/>
              <a:gd name="connsiteX106" fmla="*/ 4785999 w 5529990"/>
              <a:gd name="connsiteY106" fmla="*/ 1779221 h 5456343"/>
              <a:gd name="connsiteX107" fmla="*/ 4800847 w 5529990"/>
              <a:gd name="connsiteY107" fmla="*/ 1805635 h 5456343"/>
              <a:gd name="connsiteX108" fmla="*/ 4804501 w 5529990"/>
              <a:gd name="connsiteY108" fmla="*/ 1810637 h 5456343"/>
              <a:gd name="connsiteX109" fmla="*/ 4845375 w 5529990"/>
              <a:gd name="connsiteY109" fmla="*/ 1808249 h 5456343"/>
              <a:gd name="connsiteX110" fmla="*/ 4843969 w 5529990"/>
              <a:gd name="connsiteY110" fmla="*/ 1825149 h 5456343"/>
              <a:gd name="connsiteX111" fmla="*/ 4843929 w 5529990"/>
              <a:gd name="connsiteY111" fmla="*/ 1825206 h 5456343"/>
              <a:gd name="connsiteX112" fmla="*/ 4852839 w 5529990"/>
              <a:gd name="connsiteY112" fmla="*/ 1826013 h 5456343"/>
              <a:gd name="connsiteX113" fmla="*/ 4872074 w 5529990"/>
              <a:gd name="connsiteY113" fmla="*/ 1829323 h 5456343"/>
              <a:gd name="connsiteX114" fmla="*/ 4925096 w 5529990"/>
              <a:gd name="connsiteY114" fmla="*/ 1859262 h 5456343"/>
              <a:gd name="connsiteX115" fmla="*/ 4929808 w 5529990"/>
              <a:gd name="connsiteY115" fmla="*/ 1883858 h 5456343"/>
              <a:gd name="connsiteX116" fmla="*/ 4939343 w 5529990"/>
              <a:gd name="connsiteY116" fmla="*/ 1886966 h 5456343"/>
              <a:gd name="connsiteX117" fmla="*/ 4991962 w 5529990"/>
              <a:gd name="connsiteY117" fmla="*/ 1878897 h 5456343"/>
              <a:gd name="connsiteX118" fmla="*/ 5003950 w 5529990"/>
              <a:gd name="connsiteY118" fmla="*/ 1880575 h 5456343"/>
              <a:gd name="connsiteX119" fmla="*/ 4972381 w 5529990"/>
              <a:gd name="connsiteY119" fmla="*/ 1914056 h 5456343"/>
              <a:gd name="connsiteX120" fmla="*/ 4975836 w 5529990"/>
              <a:gd name="connsiteY120" fmla="*/ 1924321 h 5456343"/>
              <a:gd name="connsiteX121" fmla="*/ 5015575 w 5529990"/>
              <a:gd name="connsiteY121" fmla="*/ 2048343 h 5456343"/>
              <a:gd name="connsiteX122" fmla="*/ 5014612 w 5529990"/>
              <a:gd name="connsiteY122" fmla="*/ 2066816 h 5456343"/>
              <a:gd name="connsiteX123" fmla="*/ 5068869 w 5529990"/>
              <a:gd name="connsiteY123" fmla="*/ 2055795 h 5456343"/>
              <a:gd name="connsiteX124" fmla="*/ 5135512 w 5529990"/>
              <a:gd name="connsiteY124" fmla="*/ 2040422 h 5456343"/>
              <a:gd name="connsiteX125" fmla="*/ 5180616 w 5529990"/>
              <a:gd name="connsiteY125" fmla="*/ 2038241 h 5456343"/>
              <a:gd name="connsiteX126" fmla="*/ 5204265 w 5529990"/>
              <a:gd name="connsiteY126" fmla="*/ 2059708 h 5456343"/>
              <a:gd name="connsiteX127" fmla="*/ 5192160 w 5529990"/>
              <a:gd name="connsiteY127" fmla="*/ 2089685 h 5456343"/>
              <a:gd name="connsiteX128" fmla="*/ 5148842 w 5529990"/>
              <a:gd name="connsiteY128" fmla="*/ 2105345 h 5456343"/>
              <a:gd name="connsiteX129" fmla="*/ 5101673 w 5529990"/>
              <a:gd name="connsiteY129" fmla="*/ 2134757 h 5456343"/>
              <a:gd name="connsiteX130" fmla="*/ 5078431 w 5529990"/>
              <a:gd name="connsiteY130" fmla="*/ 2144923 h 5456343"/>
              <a:gd name="connsiteX131" fmla="*/ 5052563 w 5529990"/>
              <a:gd name="connsiteY131" fmla="*/ 2144620 h 5456343"/>
              <a:gd name="connsiteX132" fmla="*/ 5037286 w 5529990"/>
              <a:gd name="connsiteY132" fmla="*/ 2142869 h 5456343"/>
              <a:gd name="connsiteX133" fmla="*/ 5039213 w 5529990"/>
              <a:gd name="connsiteY133" fmla="*/ 2146539 h 5456343"/>
              <a:gd name="connsiteX134" fmla="*/ 5030489 w 5529990"/>
              <a:gd name="connsiteY134" fmla="*/ 2163045 h 5456343"/>
              <a:gd name="connsiteX135" fmla="*/ 5028179 w 5529990"/>
              <a:gd name="connsiteY135" fmla="*/ 2165369 h 5456343"/>
              <a:gd name="connsiteX136" fmla="*/ 5046078 w 5529990"/>
              <a:gd name="connsiteY136" fmla="*/ 2171076 h 5456343"/>
              <a:gd name="connsiteX137" fmla="*/ 5093139 w 5529990"/>
              <a:gd name="connsiteY137" fmla="*/ 2191692 h 5456343"/>
              <a:gd name="connsiteX138" fmla="*/ 5123662 w 5529990"/>
              <a:gd name="connsiteY138" fmla="*/ 2215086 h 5456343"/>
              <a:gd name="connsiteX139" fmla="*/ 5128611 w 5529990"/>
              <a:gd name="connsiteY139" fmla="*/ 2223892 h 5456343"/>
              <a:gd name="connsiteX140" fmla="*/ 5228422 w 5529990"/>
              <a:gd name="connsiteY140" fmla="*/ 2370550 h 5456343"/>
              <a:gd name="connsiteX141" fmla="*/ 5228697 w 5529990"/>
              <a:gd name="connsiteY141" fmla="*/ 2376188 h 5456343"/>
              <a:gd name="connsiteX142" fmla="*/ 5262652 w 5529990"/>
              <a:gd name="connsiteY142" fmla="*/ 2446897 h 5456343"/>
              <a:gd name="connsiteX143" fmla="*/ 5299355 w 5529990"/>
              <a:gd name="connsiteY143" fmla="*/ 2527647 h 5456343"/>
              <a:gd name="connsiteX144" fmla="*/ 5348719 w 5529990"/>
              <a:gd name="connsiteY144" fmla="*/ 2543349 h 5456343"/>
              <a:gd name="connsiteX145" fmla="*/ 5393408 w 5529990"/>
              <a:gd name="connsiteY145" fmla="*/ 2555885 h 5456343"/>
              <a:gd name="connsiteX146" fmla="*/ 5407160 w 5529990"/>
              <a:gd name="connsiteY146" fmla="*/ 2559743 h 5456343"/>
              <a:gd name="connsiteX147" fmla="*/ 5472613 w 5529990"/>
              <a:gd name="connsiteY147" fmla="*/ 2557709 h 5456343"/>
              <a:gd name="connsiteX148" fmla="*/ 5485949 w 5529990"/>
              <a:gd name="connsiteY148" fmla="*/ 2576283 h 5456343"/>
              <a:gd name="connsiteX149" fmla="*/ 5476734 w 5529990"/>
              <a:gd name="connsiteY149" fmla="*/ 2595946 h 5456343"/>
              <a:gd name="connsiteX150" fmla="*/ 5490484 w 5529990"/>
              <a:gd name="connsiteY150" fmla="*/ 2599804 h 5456343"/>
              <a:gd name="connsiteX151" fmla="*/ 5519497 w 5529990"/>
              <a:gd name="connsiteY151" fmla="*/ 2615358 h 5456343"/>
              <a:gd name="connsiteX152" fmla="*/ 5529803 w 5529990"/>
              <a:gd name="connsiteY152" fmla="*/ 2664600 h 5456343"/>
              <a:gd name="connsiteX153" fmla="*/ 5499679 w 5529990"/>
              <a:gd name="connsiteY153" fmla="*/ 2719188 h 5456343"/>
              <a:gd name="connsiteX154" fmla="*/ 5457599 w 5529990"/>
              <a:gd name="connsiteY154" fmla="*/ 2737049 h 5456343"/>
              <a:gd name="connsiteX155" fmla="*/ 5390773 w 5529990"/>
              <a:gd name="connsiteY155" fmla="*/ 2710887 h 5456343"/>
              <a:gd name="connsiteX156" fmla="*/ 5381838 w 5529990"/>
              <a:gd name="connsiteY156" fmla="*/ 2689840 h 5456343"/>
              <a:gd name="connsiteX157" fmla="*/ 5381571 w 5529990"/>
              <a:gd name="connsiteY157" fmla="*/ 2637851 h 5456343"/>
              <a:gd name="connsiteX158" fmla="*/ 5289992 w 5529990"/>
              <a:gd name="connsiteY158" fmla="*/ 2614017 h 5456343"/>
              <a:gd name="connsiteX159" fmla="*/ 5259180 w 5529990"/>
              <a:gd name="connsiteY159" fmla="*/ 2677681 h 5456343"/>
              <a:gd name="connsiteX160" fmla="*/ 5222176 w 5529990"/>
              <a:gd name="connsiteY160" fmla="*/ 2776691 h 5456343"/>
              <a:gd name="connsiteX161" fmla="*/ 5205122 w 5529990"/>
              <a:gd name="connsiteY161" fmla="*/ 2797863 h 5456343"/>
              <a:gd name="connsiteX162" fmla="*/ 5159054 w 5529990"/>
              <a:gd name="connsiteY162" fmla="*/ 2803482 h 5456343"/>
              <a:gd name="connsiteX163" fmla="*/ 5134992 w 5529990"/>
              <a:gd name="connsiteY163" fmla="*/ 2796732 h 5456343"/>
              <a:gd name="connsiteX164" fmla="*/ 5042589 w 5529990"/>
              <a:gd name="connsiteY164" fmla="*/ 2755979 h 5456343"/>
              <a:gd name="connsiteX165" fmla="*/ 5027187 w 5529990"/>
              <a:gd name="connsiteY165" fmla="*/ 2764637 h 5456343"/>
              <a:gd name="connsiteX166" fmla="*/ 5017692 w 5529990"/>
              <a:gd name="connsiteY166" fmla="*/ 2825011 h 5456343"/>
              <a:gd name="connsiteX167" fmla="*/ 4929276 w 5529990"/>
              <a:gd name="connsiteY167" fmla="*/ 2796501 h 5456343"/>
              <a:gd name="connsiteX168" fmla="*/ 4898064 w 5529990"/>
              <a:gd name="connsiteY168" fmla="*/ 2782184 h 5456343"/>
              <a:gd name="connsiteX169" fmla="*/ 4888987 w 5529990"/>
              <a:gd name="connsiteY169" fmla="*/ 2781492 h 5456343"/>
              <a:gd name="connsiteX170" fmla="*/ 4828476 w 5529990"/>
              <a:gd name="connsiteY170" fmla="*/ 2838679 h 5456343"/>
              <a:gd name="connsiteX171" fmla="*/ 4792012 w 5529990"/>
              <a:gd name="connsiteY171" fmla="*/ 2995316 h 5456343"/>
              <a:gd name="connsiteX172" fmla="*/ 4799984 w 5529990"/>
              <a:gd name="connsiteY172" fmla="*/ 3019801 h 5456343"/>
              <a:gd name="connsiteX173" fmla="*/ 4837243 w 5529990"/>
              <a:gd name="connsiteY173" fmla="*/ 3065480 h 5456343"/>
              <a:gd name="connsiteX174" fmla="*/ 4841777 w 5529990"/>
              <a:gd name="connsiteY174" fmla="*/ 3089001 h 5456343"/>
              <a:gd name="connsiteX175" fmla="*/ 4860050 w 5529990"/>
              <a:gd name="connsiteY175" fmla="*/ 3209077 h 5456343"/>
              <a:gd name="connsiteX176" fmla="*/ 4861834 w 5529990"/>
              <a:gd name="connsiteY176" fmla="*/ 3222557 h 5456343"/>
              <a:gd name="connsiteX177" fmla="*/ 4816322 w 5529990"/>
              <a:gd name="connsiteY177" fmla="*/ 3193104 h 5456343"/>
              <a:gd name="connsiteX178" fmla="*/ 4699177 w 5529990"/>
              <a:gd name="connsiteY178" fmla="*/ 3108328 h 5456343"/>
              <a:gd name="connsiteX179" fmla="*/ 4644723 w 5529990"/>
              <a:gd name="connsiteY179" fmla="*/ 3104179 h 5456343"/>
              <a:gd name="connsiteX180" fmla="*/ 4540752 w 5529990"/>
              <a:gd name="connsiteY180" fmla="*/ 3197380 h 5456343"/>
              <a:gd name="connsiteX181" fmla="*/ 4544184 w 5529990"/>
              <a:gd name="connsiteY181" fmla="*/ 3244695 h 5456343"/>
              <a:gd name="connsiteX182" fmla="*/ 4596283 w 5529990"/>
              <a:gd name="connsiteY182" fmla="*/ 3363136 h 5456343"/>
              <a:gd name="connsiteX183" fmla="*/ 4610716 w 5529990"/>
              <a:gd name="connsiteY183" fmla="*/ 3404267 h 5456343"/>
              <a:gd name="connsiteX184" fmla="*/ 4739666 w 5529990"/>
              <a:gd name="connsiteY184" fmla="*/ 3638823 h 5456343"/>
              <a:gd name="connsiteX185" fmla="*/ 4782837 w 5529990"/>
              <a:gd name="connsiteY185" fmla="*/ 3689868 h 5456343"/>
              <a:gd name="connsiteX186" fmla="*/ 4815006 w 5529990"/>
              <a:gd name="connsiteY186" fmla="*/ 3747099 h 5456343"/>
              <a:gd name="connsiteX187" fmla="*/ 4829032 w 5529990"/>
              <a:gd name="connsiteY187" fmla="*/ 3756594 h 5456343"/>
              <a:gd name="connsiteX188" fmla="*/ 4837004 w 5529990"/>
              <a:gd name="connsiteY188" fmla="*/ 3781080 h 5456343"/>
              <a:gd name="connsiteX189" fmla="*/ 4809775 w 5529990"/>
              <a:gd name="connsiteY189" fmla="*/ 3779005 h 5456343"/>
              <a:gd name="connsiteX190" fmla="*/ 4786128 w 5529990"/>
              <a:gd name="connsiteY190" fmla="*/ 3757537 h 5456343"/>
              <a:gd name="connsiteX191" fmla="*/ 4725360 w 5529990"/>
              <a:gd name="connsiteY191" fmla="*/ 3670038 h 5456343"/>
              <a:gd name="connsiteX192" fmla="*/ 4594209 w 5529990"/>
              <a:gd name="connsiteY192" fmla="*/ 3436718 h 5456343"/>
              <a:gd name="connsiteX193" fmla="*/ 4558738 w 5529990"/>
              <a:gd name="connsiteY193" fmla="*/ 3404519 h 5456343"/>
              <a:gd name="connsiteX194" fmla="*/ 4480507 w 5529990"/>
              <a:gd name="connsiteY194" fmla="*/ 3306558 h 5456343"/>
              <a:gd name="connsiteX195" fmla="*/ 4381231 w 5529990"/>
              <a:gd name="connsiteY195" fmla="*/ 3263877 h 5456343"/>
              <a:gd name="connsiteX196" fmla="*/ 4271213 w 5529990"/>
              <a:gd name="connsiteY196" fmla="*/ 3325719 h 5456343"/>
              <a:gd name="connsiteX197" fmla="*/ 4243839 w 5529990"/>
              <a:gd name="connsiteY197" fmla="*/ 3390348 h 5456343"/>
              <a:gd name="connsiteX198" fmla="*/ 4245828 w 5529990"/>
              <a:gd name="connsiteY198" fmla="*/ 3431231 h 5456343"/>
              <a:gd name="connsiteX199" fmla="*/ 4249487 w 5529990"/>
              <a:gd name="connsiteY199" fmla="*/ 3458234 h 5456343"/>
              <a:gd name="connsiteX200" fmla="*/ 4268459 w 5529990"/>
              <a:gd name="connsiteY200" fmla="*/ 3485180 h 5456343"/>
              <a:gd name="connsiteX201" fmla="*/ 4301641 w 5529990"/>
              <a:gd name="connsiteY201" fmla="*/ 3549872 h 5456343"/>
              <a:gd name="connsiteX202" fmla="*/ 4327699 w 5529990"/>
              <a:gd name="connsiteY202" fmla="*/ 3562381 h 5456343"/>
              <a:gd name="connsiteX203" fmla="*/ 4443283 w 5529990"/>
              <a:gd name="connsiteY203" fmla="*/ 3566565 h 5456343"/>
              <a:gd name="connsiteX204" fmla="*/ 4362331 w 5529990"/>
              <a:gd name="connsiteY204" fmla="*/ 3599313 h 5456343"/>
              <a:gd name="connsiteX205" fmla="*/ 4297508 w 5529990"/>
              <a:gd name="connsiteY205" fmla="*/ 3698587 h 5456343"/>
              <a:gd name="connsiteX206" fmla="*/ 4338953 w 5529990"/>
              <a:gd name="connsiteY206" fmla="*/ 3730240 h 5456343"/>
              <a:gd name="connsiteX207" fmla="*/ 4372142 w 5529990"/>
              <a:gd name="connsiteY207" fmla="*/ 3730140 h 5456343"/>
              <a:gd name="connsiteX208" fmla="*/ 4336403 w 5529990"/>
              <a:gd name="connsiteY208" fmla="*/ 3760011 h 5456343"/>
              <a:gd name="connsiteX209" fmla="*/ 4322595 w 5529990"/>
              <a:gd name="connsiteY209" fmla="*/ 3786514 h 5456343"/>
              <a:gd name="connsiteX210" fmla="*/ 4384277 w 5529990"/>
              <a:gd name="connsiteY210" fmla="*/ 3871702 h 5456343"/>
              <a:gd name="connsiteX211" fmla="*/ 4434476 w 5529990"/>
              <a:gd name="connsiteY211" fmla="*/ 3911831 h 5456343"/>
              <a:gd name="connsiteX212" fmla="*/ 4475830 w 5529990"/>
              <a:gd name="connsiteY212" fmla="*/ 3992604 h 5456343"/>
              <a:gd name="connsiteX213" fmla="*/ 4523073 w 5529990"/>
              <a:gd name="connsiteY213" fmla="*/ 4036659 h 5456343"/>
              <a:gd name="connsiteX214" fmla="*/ 4538122 w 5529990"/>
              <a:gd name="connsiteY214" fmla="*/ 4034264 h 5456343"/>
              <a:gd name="connsiteX215" fmla="*/ 4501368 w 5529990"/>
              <a:gd name="connsiteY215" fmla="*/ 4081817 h 5456343"/>
              <a:gd name="connsiteX216" fmla="*/ 4473367 w 5529990"/>
              <a:gd name="connsiteY216" fmla="*/ 4137847 h 5456343"/>
              <a:gd name="connsiteX217" fmla="*/ 4497959 w 5529990"/>
              <a:gd name="connsiteY217" fmla="*/ 4166752 h 5456343"/>
              <a:gd name="connsiteX218" fmla="*/ 4539336 w 5529990"/>
              <a:gd name="connsiteY218" fmla="*/ 4194097 h 5456343"/>
              <a:gd name="connsiteX219" fmla="*/ 4517947 w 5529990"/>
              <a:gd name="connsiteY219" fmla="*/ 4231925 h 5456343"/>
              <a:gd name="connsiteX220" fmla="*/ 4508696 w 5529990"/>
              <a:gd name="connsiteY220" fmla="*/ 4246722 h 5456343"/>
              <a:gd name="connsiteX221" fmla="*/ 4532701 w 5529990"/>
              <a:gd name="connsiteY221" fmla="*/ 4265727 h 5456343"/>
              <a:gd name="connsiteX222" fmla="*/ 4569138 w 5529990"/>
              <a:gd name="connsiteY222" fmla="*/ 4307801 h 5456343"/>
              <a:gd name="connsiteX223" fmla="*/ 4581251 w 5529990"/>
              <a:gd name="connsiteY223" fmla="*/ 4356204 h 5456343"/>
              <a:gd name="connsiteX224" fmla="*/ 4581479 w 5529990"/>
              <a:gd name="connsiteY224" fmla="*/ 4355344 h 5456343"/>
              <a:gd name="connsiteX225" fmla="*/ 4587279 w 5529990"/>
              <a:gd name="connsiteY225" fmla="*/ 4351160 h 5456343"/>
              <a:gd name="connsiteX226" fmla="*/ 4644474 w 5529990"/>
              <a:gd name="connsiteY226" fmla="*/ 4303653 h 5456343"/>
              <a:gd name="connsiteX227" fmla="*/ 4741598 w 5529990"/>
              <a:gd name="connsiteY227" fmla="*/ 4274501 h 5456343"/>
              <a:gd name="connsiteX228" fmla="*/ 4775052 w 5529990"/>
              <a:gd name="connsiteY228" fmla="*/ 4260465 h 5456343"/>
              <a:gd name="connsiteX229" fmla="*/ 4822535 w 5529990"/>
              <a:gd name="connsiteY229" fmla="*/ 4263704 h 5456343"/>
              <a:gd name="connsiteX230" fmla="*/ 4862464 w 5529990"/>
              <a:gd name="connsiteY230" fmla="*/ 4268023 h 5456343"/>
              <a:gd name="connsiteX231" fmla="*/ 4878651 w 5529990"/>
              <a:gd name="connsiteY231" fmla="*/ 4266943 h 5456343"/>
              <a:gd name="connsiteX232" fmla="*/ 4952034 w 5529990"/>
              <a:gd name="connsiteY232" fmla="*/ 4330645 h 5456343"/>
              <a:gd name="connsiteX233" fmla="*/ 4987646 w 5529990"/>
              <a:gd name="connsiteY233" fmla="*/ 4391109 h 5456343"/>
              <a:gd name="connsiteX234" fmla="*/ 5046999 w 5529990"/>
              <a:gd name="connsiteY234" fmla="*/ 4436456 h 5456343"/>
              <a:gd name="connsiteX235" fmla="*/ 5058870 w 5529990"/>
              <a:gd name="connsiteY235" fmla="*/ 4429978 h 5456343"/>
              <a:gd name="connsiteX236" fmla="*/ 5134411 w 5529990"/>
              <a:gd name="connsiteY236" fmla="*/ 4366276 h 5456343"/>
              <a:gd name="connsiteX237" fmla="*/ 5151678 w 5529990"/>
              <a:gd name="connsiteY237" fmla="*/ 4357638 h 5456343"/>
              <a:gd name="connsiteX238" fmla="*/ 5205636 w 5529990"/>
              <a:gd name="connsiteY238" fmla="*/ 4349000 h 5456343"/>
              <a:gd name="connsiteX239" fmla="*/ 5268226 w 5529990"/>
              <a:gd name="connsiteY239" fmla="*/ 4333885 h 5456343"/>
              <a:gd name="connsiteX240" fmla="*/ 5294126 w 5529990"/>
              <a:gd name="connsiteY240" fmla="*/ 4334964 h 5456343"/>
              <a:gd name="connsiteX241" fmla="*/ 5433338 w 5529990"/>
              <a:gd name="connsiteY241" fmla="*/ 4392189 h 5456343"/>
              <a:gd name="connsiteX242" fmla="*/ 5441971 w 5529990"/>
              <a:gd name="connsiteY242" fmla="*/ 4402986 h 5456343"/>
              <a:gd name="connsiteX243" fmla="*/ 5473266 w 5529990"/>
              <a:gd name="connsiteY243" fmla="*/ 4468847 h 5456343"/>
              <a:gd name="connsiteX244" fmla="*/ 5481899 w 5529990"/>
              <a:gd name="connsiteY244" fmla="*/ 4496919 h 5456343"/>
              <a:gd name="connsiteX245" fmla="*/ 5492691 w 5529990"/>
              <a:gd name="connsiteY245" fmla="*/ 4544426 h 5456343"/>
              <a:gd name="connsiteX246" fmla="*/ 5523987 w 5529990"/>
              <a:gd name="connsiteY246" fmla="*/ 4580056 h 5456343"/>
              <a:gd name="connsiteX247" fmla="*/ 5529787 w 5529990"/>
              <a:gd name="connsiteY247" fmla="*/ 4596252 h 5456343"/>
              <a:gd name="connsiteX248" fmla="*/ 5515353 w 5529990"/>
              <a:gd name="connsiteY248" fmla="*/ 4605969 h 5456343"/>
              <a:gd name="connsiteX249" fmla="*/ 5502403 w 5529990"/>
              <a:gd name="connsiteY249" fmla="*/ 4609208 h 5456343"/>
              <a:gd name="connsiteX250" fmla="*/ 5487295 w 5529990"/>
              <a:gd name="connsiteY250" fmla="*/ 4618925 h 5456343"/>
              <a:gd name="connsiteX251" fmla="*/ 5497008 w 5529990"/>
              <a:gd name="connsiteY251" fmla="*/ 4632961 h 5456343"/>
              <a:gd name="connsiteX252" fmla="*/ 5491612 w 5529990"/>
              <a:gd name="connsiteY252" fmla="*/ 4665352 h 5456343"/>
              <a:gd name="connsiteX253" fmla="*/ 5477583 w 5529990"/>
              <a:gd name="connsiteY253" fmla="*/ 4671830 h 5456343"/>
              <a:gd name="connsiteX254" fmla="*/ 5470029 w 5529990"/>
              <a:gd name="connsiteY254" fmla="*/ 4691265 h 5456343"/>
              <a:gd name="connsiteX255" fmla="*/ 5488374 w 5529990"/>
              <a:gd name="connsiteY255" fmla="*/ 4698823 h 5456343"/>
              <a:gd name="connsiteX256" fmla="*/ 5504696 w 5529990"/>
              <a:gd name="connsiteY256" fmla="*/ 4697004 h 5456343"/>
              <a:gd name="connsiteX257" fmla="*/ 5420769 w 5529990"/>
              <a:gd name="connsiteY257" fmla="*/ 4781392 h 5456343"/>
              <a:gd name="connsiteX258" fmla="*/ 5413913 w 5529990"/>
              <a:gd name="connsiteY258" fmla="*/ 4776562 h 5456343"/>
              <a:gd name="connsiteX259" fmla="*/ 5393409 w 5529990"/>
              <a:gd name="connsiteY259" fmla="*/ 4786279 h 5456343"/>
              <a:gd name="connsiteX260" fmla="*/ 5384776 w 5529990"/>
              <a:gd name="connsiteY260" fmla="*/ 4805713 h 5456343"/>
              <a:gd name="connsiteX261" fmla="*/ 5358876 w 5529990"/>
              <a:gd name="connsiteY261" fmla="*/ 4818670 h 5456343"/>
              <a:gd name="connsiteX262" fmla="*/ 5275781 w 5529990"/>
              <a:gd name="connsiteY262" fmla="*/ 4860778 h 5456343"/>
              <a:gd name="connsiteX263" fmla="*/ 5263910 w 5529990"/>
              <a:gd name="connsiteY263" fmla="*/ 4875894 h 5456343"/>
              <a:gd name="connsiteX264" fmla="*/ 5250960 w 5529990"/>
              <a:gd name="connsiteY264" fmla="*/ 4855379 h 5456343"/>
              <a:gd name="connsiteX265" fmla="*/ 5250960 w 5529990"/>
              <a:gd name="connsiteY265" fmla="*/ 4852140 h 5456343"/>
              <a:gd name="connsiteX266" fmla="*/ 5214269 w 5529990"/>
              <a:gd name="connsiteY266" fmla="*/ 4831626 h 5456343"/>
              <a:gd name="connsiteX267" fmla="*/ 5163548 w 5529990"/>
              <a:gd name="connsiteY267" fmla="*/ 4829467 h 5456343"/>
              <a:gd name="connsiteX268" fmla="*/ 5092324 w 5529990"/>
              <a:gd name="connsiteY268" fmla="*/ 4811112 h 5456343"/>
              <a:gd name="connsiteX269" fmla="*/ 5072899 w 5529990"/>
              <a:gd name="connsiteY269" fmla="*/ 4794916 h 5456343"/>
              <a:gd name="connsiteX270" fmla="*/ 5016783 w 5529990"/>
              <a:gd name="connsiteY270" fmla="*/ 4750649 h 5456343"/>
              <a:gd name="connsiteX271" fmla="*/ 5007071 w 5529990"/>
              <a:gd name="connsiteY271" fmla="*/ 4724736 h 5456343"/>
              <a:gd name="connsiteX272" fmla="*/ 4975775 w 5529990"/>
              <a:gd name="connsiteY272" fmla="*/ 4617845 h 5456343"/>
              <a:gd name="connsiteX273" fmla="*/ 4952034 w 5529990"/>
              <a:gd name="connsiteY273" fmla="*/ 4617845 h 5456343"/>
              <a:gd name="connsiteX274" fmla="*/ 4948796 w 5529990"/>
              <a:gd name="connsiteY274" fmla="*/ 4645918 h 5456343"/>
              <a:gd name="connsiteX275" fmla="*/ 4961746 w 5529990"/>
              <a:gd name="connsiteY275" fmla="*/ 4665352 h 5456343"/>
              <a:gd name="connsiteX276" fmla="*/ 4963904 w 5529990"/>
              <a:gd name="connsiteY276" fmla="*/ 4683708 h 5456343"/>
              <a:gd name="connsiteX277" fmla="*/ 4944480 w 5529990"/>
              <a:gd name="connsiteY277" fmla="*/ 4680468 h 5456343"/>
              <a:gd name="connsiteX278" fmla="*/ 4930451 w 5529990"/>
              <a:gd name="connsiteY278" fmla="*/ 4665352 h 5456343"/>
              <a:gd name="connsiteX279" fmla="*/ 4896997 w 5529990"/>
              <a:gd name="connsiteY279" fmla="*/ 4659954 h 5456343"/>
              <a:gd name="connsiteX280" fmla="*/ 4903472 w 5529990"/>
              <a:gd name="connsiteY280" fmla="*/ 4689106 h 5456343"/>
              <a:gd name="connsiteX281" fmla="*/ 4921817 w 5529990"/>
              <a:gd name="connsiteY281" fmla="*/ 4711780 h 5456343"/>
              <a:gd name="connsiteX282" fmla="*/ 4907788 w 5529990"/>
              <a:gd name="connsiteY282" fmla="*/ 4733374 h 5456343"/>
              <a:gd name="connsiteX283" fmla="*/ 4846276 w 5529990"/>
              <a:gd name="connsiteY283" fmla="*/ 4709620 h 5456343"/>
              <a:gd name="connsiteX284" fmla="*/ 4786923 w 5529990"/>
              <a:gd name="connsiteY284" fmla="*/ 4709620 h 5456343"/>
              <a:gd name="connsiteX285" fmla="*/ 4763181 w 5529990"/>
              <a:gd name="connsiteY285" fmla="*/ 4731214 h 5456343"/>
              <a:gd name="connsiteX286" fmla="*/ 4751311 w 5529990"/>
              <a:gd name="connsiteY286" fmla="*/ 4737692 h 5456343"/>
              <a:gd name="connsiteX287" fmla="*/ 4744836 w 5529990"/>
              <a:gd name="connsiteY287" fmla="*/ 4725816 h 5456343"/>
              <a:gd name="connsiteX288" fmla="*/ 4723252 w 5529990"/>
              <a:gd name="connsiteY288" fmla="*/ 4703142 h 5456343"/>
              <a:gd name="connsiteX289" fmla="*/ 4674690 w 5529990"/>
              <a:gd name="connsiteY289" fmla="*/ 4675069 h 5456343"/>
              <a:gd name="connsiteX290" fmla="*/ 4648790 w 5529990"/>
              <a:gd name="connsiteY290" fmla="*/ 4673990 h 5456343"/>
              <a:gd name="connsiteX291" fmla="*/ 4631524 w 5529990"/>
              <a:gd name="connsiteY291" fmla="*/ 4682628 h 5456343"/>
              <a:gd name="connsiteX292" fmla="*/ 4619653 w 5529990"/>
              <a:gd name="connsiteY292" fmla="*/ 4664272 h 5456343"/>
              <a:gd name="connsiteX293" fmla="*/ 4617495 w 5529990"/>
              <a:gd name="connsiteY293" fmla="*/ 4649157 h 5456343"/>
              <a:gd name="connsiteX294" fmla="*/ 4590179 w 5529990"/>
              <a:gd name="connsiteY294" fmla="*/ 4622282 h 5456343"/>
              <a:gd name="connsiteX295" fmla="*/ 4586817 w 5529990"/>
              <a:gd name="connsiteY295" fmla="*/ 4623974 h 5456343"/>
              <a:gd name="connsiteX296" fmla="*/ 4584630 w 5529990"/>
              <a:gd name="connsiteY296" fmla="*/ 4635875 h 5456343"/>
              <a:gd name="connsiteX297" fmla="*/ 4531541 w 5529990"/>
              <a:gd name="connsiteY297" fmla="*/ 4686274 h 5456343"/>
              <a:gd name="connsiteX298" fmla="*/ 4492463 w 5529990"/>
              <a:gd name="connsiteY298" fmla="*/ 4723091 h 5456343"/>
              <a:gd name="connsiteX299" fmla="*/ 4462206 w 5529990"/>
              <a:gd name="connsiteY299" fmla="*/ 4772694 h 5456343"/>
              <a:gd name="connsiteX300" fmla="*/ 4452007 w 5529990"/>
              <a:gd name="connsiteY300" fmla="*/ 4809481 h 5456343"/>
              <a:gd name="connsiteX301" fmla="*/ 4457827 w 5529990"/>
              <a:gd name="connsiteY301" fmla="*/ 4850751 h 5456343"/>
              <a:gd name="connsiteX302" fmla="*/ 4471025 w 5529990"/>
              <a:gd name="connsiteY302" fmla="*/ 4867775 h 5456343"/>
              <a:gd name="connsiteX303" fmla="*/ 4503311 w 5529990"/>
              <a:gd name="connsiteY303" fmla="*/ 4865104 h 5456343"/>
              <a:gd name="connsiteX304" fmla="*/ 4538327 w 5529990"/>
              <a:gd name="connsiteY304" fmla="*/ 4899014 h 5456343"/>
              <a:gd name="connsiteX305" fmla="*/ 4528782 w 5529990"/>
              <a:gd name="connsiteY305" fmla="*/ 4950009 h 5456343"/>
              <a:gd name="connsiteX306" fmla="*/ 4490855 w 5529990"/>
              <a:gd name="connsiteY306" fmla="*/ 4977760 h 5456343"/>
              <a:gd name="connsiteX307" fmla="*/ 4473436 w 5529990"/>
              <a:gd name="connsiteY307" fmla="*/ 4993981 h 5456343"/>
              <a:gd name="connsiteX308" fmla="*/ 4496877 w 5529990"/>
              <a:gd name="connsiteY308" fmla="*/ 5031953 h 5456343"/>
              <a:gd name="connsiteX309" fmla="*/ 4502473 w 5529990"/>
              <a:gd name="connsiteY309" fmla="*/ 5031433 h 5456343"/>
              <a:gd name="connsiteX310" fmla="*/ 4538301 w 5529990"/>
              <a:gd name="connsiteY310" fmla="*/ 5034738 h 5456343"/>
              <a:gd name="connsiteX311" fmla="*/ 4541751 w 5529990"/>
              <a:gd name="connsiteY311" fmla="*/ 5089834 h 5456343"/>
              <a:gd name="connsiteX312" fmla="*/ 4511743 w 5529990"/>
              <a:gd name="connsiteY312" fmla="*/ 5127799 h 5456343"/>
              <a:gd name="connsiteX313" fmla="*/ 4485820 w 5529990"/>
              <a:gd name="connsiteY313" fmla="*/ 5123905 h 5456343"/>
              <a:gd name="connsiteX314" fmla="*/ 4473208 w 5529990"/>
              <a:gd name="connsiteY314" fmla="*/ 5116782 h 5456343"/>
              <a:gd name="connsiteX315" fmla="*/ 4466980 w 5529990"/>
              <a:gd name="connsiteY315" fmla="*/ 5131962 h 5456343"/>
              <a:gd name="connsiteX316" fmla="*/ 4474335 w 5529990"/>
              <a:gd name="connsiteY316" fmla="*/ 5161144 h 5456343"/>
              <a:gd name="connsiteX317" fmla="*/ 4432436 w 5529990"/>
              <a:gd name="connsiteY317" fmla="*/ 5210502 h 5456343"/>
              <a:gd name="connsiteX318" fmla="*/ 4422080 w 5529990"/>
              <a:gd name="connsiteY318" fmla="*/ 5209806 h 5456343"/>
              <a:gd name="connsiteX319" fmla="*/ 4363328 w 5529990"/>
              <a:gd name="connsiteY319" fmla="*/ 5256417 h 5456343"/>
              <a:gd name="connsiteX320" fmla="*/ 4335441 w 5529990"/>
              <a:gd name="connsiteY320" fmla="*/ 5292194 h 5456343"/>
              <a:gd name="connsiteX321" fmla="*/ 4315316 w 5529990"/>
              <a:gd name="connsiteY321" fmla="*/ 5300702 h 5456343"/>
              <a:gd name="connsiteX322" fmla="*/ 4258458 w 5529990"/>
              <a:gd name="connsiteY322" fmla="*/ 5385631 h 5456343"/>
              <a:gd name="connsiteX323" fmla="*/ 4253222 w 5529990"/>
              <a:gd name="connsiteY323" fmla="*/ 5436557 h 5456343"/>
              <a:gd name="connsiteX324" fmla="*/ 4229825 w 5529990"/>
              <a:gd name="connsiteY324" fmla="*/ 5456320 h 5456343"/>
              <a:gd name="connsiteX325" fmla="*/ 4214822 w 5529990"/>
              <a:gd name="connsiteY325" fmla="*/ 5434155 h 5456343"/>
              <a:gd name="connsiteX326" fmla="*/ 4150160 w 5529990"/>
              <a:gd name="connsiteY326" fmla="*/ 5406321 h 5456343"/>
              <a:gd name="connsiteX327" fmla="*/ 4094026 w 5529990"/>
              <a:gd name="connsiteY327" fmla="*/ 5427469 h 5456343"/>
              <a:gd name="connsiteX328" fmla="*/ 4039855 w 5529990"/>
              <a:gd name="connsiteY328" fmla="*/ 5408946 h 5456343"/>
              <a:gd name="connsiteX329" fmla="*/ 3927948 w 5529990"/>
              <a:gd name="connsiteY329" fmla="*/ 5419353 h 5456343"/>
              <a:gd name="connsiteX330" fmla="*/ 3912268 w 5529990"/>
              <a:gd name="connsiteY330" fmla="*/ 5436408 h 5456343"/>
              <a:gd name="connsiteX331" fmla="*/ 3845463 w 5529990"/>
              <a:gd name="connsiteY331" fmla="*/ 5381894 h 5456343"/>
              <a:gd name="connsiteX332" fmla="*/ 3765729 w 5529990"/>
              <a:gd name="connsiteY332" fmla="*/ 5409883 h 5456343"/>
              <a:gd name="connsiteX333" fmla="*/ 3765910 w 5529990"/>
              <a:gd name="connsiteY333" fmla="*/ 5393938 h 5456343"/>
              <a:gd name="connsiteX334" fmla="*/ 3718780 w 5529990"/>
              <a:gd name="connsiteY334" fmla="*/ 5329630 h 5456343"/>
              <a:gd name="connsiteX335" fmla="*/ 3675462 w 5529990"/>
              <a:gd name="connsiteY335" fmla="*/ 5288528 h 5456343"/>
              <a:gd name="connsiteX336" fmla="*/ 3619984 w 5529990"/>
              <a:gd name="connsiteY336" fmla="*/ 5241589 h 5456343"/>
              <a:gd name="connsiteX337" fmla="*/ 3608747 w 5529990"/>
              <a:gd name="connsiteY337" fmla="*/ 5267190 h 5456343"/>
              <a:gd name="connsiteX338" fmla="*/ 3596563 w 5529990"/>
              <a:gd name="connsiteY338" fmla="*/ 5314780 h 5456343"/>
              <a:gd name="connsiteX339" fmla="*/ 3574430 w 5529990"/>
              <a:gd name="connsiteY339" fmla="*/ 5305224 h 5456343"/>
              <a:gd name="connsiteX340" fmla="*/ 3499909 w 5529990"/>
              <a:gd name="connsiteY340" fmla="*/ 5253419 h 5456343"/>
              <a:gd name="connsiteX341" fmla="*/ 3315692 w 5529990"/>
              <a:gd name="connsiteY341" fmla="*/ 5243008 h 5456343"/>
              <a:gd name="connsiteX342" fmla="*/ 3221835 w 5529990"/>
              <a:gd name="connsiteY342" fmla="*/ 5222534 h 5456343"/>
              <a:gd name="connsiteX343" fmla="*/ 3181652 w 5529990"/>
              <a:gd name="connsiteY343" fmla="*/ 5243858 h 5456343"/>
              <a:gd name="connsiteX344" fmla="*/ 3144425 w 5529990"/>
              <a:gd name="connsiteY344" fmla="*/ 5261258 h 5456343"/>
              <a:gd name="connsiteX345" fmla="*/ 3142147 w 5529990"/>
              <a:gd name="connsiteY345" fmla="*/ 5225963 h 5456343"/>
              <a:gd name="connsiteX346" fmla="*/ 3132063 w 5529990"/>
              <a:gd name="connsiteY346" fmla="*/ 5160201 h 5456343"/>
              <a:gd name="connsiteX347" fmla="*/ 2992209 w 5529990"/>
              <a:gd name="connsiteY347" fmla="*/ 4872894 h 5456343"/>
              <a:gd name="connsiteX348" fmla="*/ 2922382 w 5529990"/>
              <a:gd name="connsiteY348" fmla="*/ 4817997 h 5456343"/>
              <a:gd name="connsiteX349" fmla="*/ 2852371 w 5529990"/>
              <a:gd name="connsiteY349" fmla="*/ 4861342 h 5456343"/>
              <a:gd name="connsiteX350" fmla="*/ 2799055 w 5529990"/>
              <a:gd name="connsiteY350" fmla="*/ 4952246 h 5456343"/>
              <a:gd name="connsiteX351" fmla="*/ 2750389 w 5529990"/>
              <a:gd name="connsiteY351" fmla="*/ 4982323 h 5456343"/>
              <a:gd name="connsiteX352" fmla="*/ 2759166 w 5529990"/>
              <a:gd name="connsiteY352" fmla="*/ 4937373 h 5456343"/>
              <a:gd name="connsiteX353" fmla="*/ 2758717 w 5529990"/>
              <a:gd name="connsiteY353" fmla="*/ 4853791 h 5456343"/>
              <a:gd name="connsiteX354" fmla="*/ 2773428 w 5529990"/>
              <a:gd name="connsiteY354" fmla="*/ 4829858 h 5456343"/>
              <a:gd name="connsiteX355" fmla="*/ 2813611 w 5529990"/>
              <a:gd name="connsiteY355" fmla="*/ 4808534 h 5456343"/>
              <a:gd name="connsiteX356" fmla="*/ 2820922 w 5529990"/>
              <a:gd name="connsiteY356" fmla="*/ 4779980 h 5456343"/>
              <a:gd name="connsiteX357" fmla="*/ 2796668 w 5529990"/>
              <a:gd name="connsiteY357" fmla="*/ 4772612 h 5456343"/>
              <a:gd name="connsiteX358" fmla="*/ 2622107 w 5529990"/>
              <a:gd name="connsiteY358" fmla="*/ 4773249 h 5456343"/>
              <a:gd name="connsiteX359" fmla="*/ 2591932 w 5529990"/>
              <a:gd name="connsiteY359" fmla="*/ 4771776 h 5456343"/>
              <a:gd name="connsiteX360" fmla="*/ 2581363 w 5529990"/>
              <a:gd name="connsiteY360" fmla="*/ 4784316 h 5456343"/>
              <a:gd name="connsiteX361" fmla="*/ 2533973 w 5529990"/>
              <a:gd name="connsiteY361" fmla="*/ 4788867 h 5456343"/>
              <a:gd name="connsiteX362" fmla="*/ 2494641 w 5529990"/>
              <a:gd name="connsiteY362" fmla="*/ 4816770 h 5456343"/>
              <a:gd name="connsiteX363" fmla="*/ 2502607 w 5529990"/>
              <a:gd name="connsiteY363" fmla="*/ 4887605 h 5456343"/>
              <a:gd name="connsiteX364" fmla="*/ 2530777 w 5529990"/>
              <a:gd name="connsiteY364" fmla="*/ 5025291 h 5456343"/>
              <a:gd name="connsiteX365" fmla="*/ 2526229 w 5529990"/>
              <a:gd name="connsiteY365" fmla="*/ 5094470 h 5456343"/>
              <a:gd name="connsiteX366" fmla="*/ 2476444 w 5529990"/>
              <a:gd name="connsiteY366" fmla="*/ 5139834 h 5456343"/>
              <a:gd name="connsiteX367" fmla="*/ 2456379 w 5529990"/>
              <a:gd name="connsiteY367" fmla="*/ 5052626 h 5456343"/>
              <a:gd name="connsiteX368" fmla="*/ 2428893 w 5529990"/>
              <a:gd name="connsiteY368" fmla="*/ 4952213 h 5456343"/>
              <a:gd name="connsiteX369" fmla="*/ 2404842 w 5529990"/>
              <a:gd name="connsiteY369" fmla="*/ 4852765 h 5456343"/>
              <a:gd name="connsiteX370" fmla="*/ 2313953 w 5529990"/>
              <a:gd name="connsiteY370" fmla="*/ 4819852 h 5456343"/>
              <a:gd name="connsiteX371" fmla="*/ 2305700 w 5529990"/>
              <a:gd name="connsiteY371" fmla="*/ 4836077 h 5456343"/>
              <a:gd name="connsiteX372" fmla="*/ 2307760 w 5529990"/>
              <a:gd name="connsiteY372" fmla="*/ 4855197 h 5456343"/>
              <a:gd name="connsiteX373" fmla="*/ 2273652 w 5529990"/>
              <a:gd name="connsiteY373" fmla="*/ 4897541 h 5456343"/>
              <a:gd name="connsiteX374" fmla="*/ 2229651 w 5529990"/>
              <a:gd name="connsiteY374" fmla="*/ 4875929 h 5456343"/>
              <a:gd name="connsiteX375" fmla="*/ 2219754 w 5529990"/>
              <a:gd name="connsiteY375" fmla="*/ 4858320 h 5456343"/>
              <a:gd name="connsiteX376" fmla="*/ 2105490 w 5529990"/>
              <a:gd name="connsiteY376" fmla="*/ 4809581 h 5456343"/>
              <a:gd name="connsiteX377" fmla="*/ 2075923 w 5529990"/>
              <a:gd name="connsiteY377" fmla="*/ 4829098 h 5456343"/>
              <a:gd name="connsiteX378" fmla="*/ 1995879 w 5529990"/>
              <a:gd name="connsiteY378" fmla="*/ 4903056 h 5456343"/>
              <a:gd name="connsiteX379" fmla="*/ 1971127 w 5529990"/>
              <a:gd name="connsiteY379" fmla="*/ 4905382 h 5456343"/>
              <a:gd name="connsiteX380" fmla="*/ 1929602 w 5529990"/>
              <a:gd name="connsiteY380" fmla="*/ 4888172 h 5456343"/>
              <a:gd name="connsiteX381" fmla="*/ 1900724 w 5529990"/>
              <a:gd name="connsiteY381" fmla="*/ 4898612 h 5456343"/>
              <a:gd name="connsiteX382" fmla="*/ 1896871 w 5529990"/>
              <a:gd name="connsiteY382" fmla="*/ 4912363 h 5456343"/>
              <a:gd name="connsiteX383" fmla="*/ 1877068 w 5529990"/>
              <a:gd name="connsiteY383" fmla="*/ 4923495 h 5456343"/>
              <a:gd name="connsiteX384" fmla="*/ 1870333 w 5529990"/>
              <a:gd name="connsiteY384" fmla="*/ 4901212 h 5456343"/>
              <a:gd name="connsiteX385" fmla="*/ 1885608 w 5529990"/>
              <a:gd name="connsiteY385" fmla="*/ 4820209 h 5456343"/>
              <a:gd name="connsiteX386" fmla="*/ 1867872 w 5529990"/>
              <a:gd name="connsiteY386" fmla="*/ 4804109 h 5456343"/>
              <a:gd name="connsiteX387" fmla="*/ 1837342 w 5529990"/>
              <a:gd name="connsiteY387" fmla="*/ 4827064 h 5456343"/>
              <a:gd name="connsiteX388" fmla="*/ 1799662 w 5529990"/>
              <a:gd name="connsiteY388" fmla="*/ 4842451 h 5456343"/>
              <a:gd name="connsiteX389" fmla="*/ 1758003 w 5529990"/>
              <a:gd name="connsiteY389" fmla="*/ 4799247 h 5456343"/>
              <a:gd name="connsiteX390" fmla="*/ 1769692 w 5529990"/>
              <a:gd name="connsiteY390" fmla="*/ 4783984 h 5456343"/>
              <a:gd name="connsiteX391" fmla="*/ 1743295 w 5529990"/>
              <a:gd name="connsiteY391" fmla="*/ 4752477 h 5456343"/>
              <a:gd name="connsiteX392" fmla="*/ 1616518 w 5529990"/>
              <a:gd name="connsiteY392" fmla="*/ 4702082 h 5456343"/>
              <a:gd name="connsiteX393" fmla="*/ 1541847 w 5529990"/>
              <a:gd name="connsiteY393" fmla="*/ 4723780 h 5456343"/>
              <a:gd name="connsiteX394" fmla="*/ 1482305 w 5529990"/>
              <a:gd name="connsiteY394" fmla="*/ 4731179 h 5456343"/>
              <a:gd name="connsiteX395" fmla="*/ 1473783 w 5529990"/>
              <a:gd name="connsiteY395" fmla="*/ 4695417 h 5456343"/>
              <a:gd name="connsiteX396" fmla="*/ 1468846 w 5529990"/>
              <a:gd name="connsiteY396" fmla="*/ 4593913 h 5456343"/>
              <a:gd name="connsiteX397" fmla="*/ 1363940 w 5529990"/>
              <a:gd name="connsiteY397" fmla="*/ 4505154 h 5456343"/>
              <a:gd name="connsiteX398" fmla="*/ 1341662 w 5529990"/>
              <a:gd name="connsiteY398" fmla="*/ 4511882 h 5456343"/>
              <a:gd name="connsiteX399" fmla="*/ 1289128 w 5529990"/>
              <a:gd name="connsiteY399" fmla="*/ 4547206 h 5456343"/>
              <a:gd name="connsiteX400" fmla="*/ 1221480 w 5529990"/>
              <a:gd name="connsiteY400" fmla="*/ 4504127 h 5456343"/>
              <a:gd name="connsiteX401" fmla="*/ 1220530 w 5529990"/>
              <a:gd name="connsiteY401" fmla="*/ 4414866 h 5456343"/>
              <a:gd name="connsiteX402" fmla="*/ 1239097 w 5529990"/>
              <a:gd name="connsiteY402" fmla="*/ 4401534 h 5456343"/>
              <a:gd name="connsiteX403" fmla="*/ 1251750 w 5529990"/>
              <a:gd name="connsiteY403" fmla="*/ 4382834 h 5456343"/>
              <a:gd name="connsiteX404" fmla="*/ 1254504 w 5529990"/>
              <a:gd name="connsiteY404" fmla="*/ 4346526 h 5456343"/>
              <a:gd name="connsiteX405" fmla="*/ 1230581 w 5529990"/>
              <a:gd name="connsiteY405" fmla="*/ 4319421 h 5456343"/>
              <a:gd name="connsiteX406" fmla="*/ 1186758 w 5529990"/>
              <a:gd name="connsiteY406" fmla="*/ 4272364 h 5456343"/>
              <a:gd name="connsiteX407" fmla="*/ 1175214 w 5529990"/>
              <a:gd name="connsiteY407" fmla="*/ 4264939 h 5456343"/>
              <a:gd name="connsiteX408" fmla="*/ 1161833 w 5529990"/>
              <a:gd name="connsiteY408" fmla="*/ 4266023 h 5456343"/>
              <a:gd name="connsiteX409" fmla="*/ 1140837 w 5529990"/>
              <a:gd name="connsiteY409" fmla="*/ 4258967 h 5456343"/>
              <a:gd name="connsiteX410" fmla="*/ 1128185 w 5529990"/>
              <a:gd name="connsiteY410" fmla="*/ 4246273 h 5456343"/>
              <a:gd name="connsiteX411" fmla="*/ 1114189 w 5529990"/>
              <a:gd name="connsiteY411" fmla="*/ 4244360 h 5456343"/>
              <a:gd name="connsiteX412" fmla="*/ 1101745 w 5529990"/>
              <a:gd name="connsiteY412" fmla="*/ 4249907 h 5456343"/>
              <a:gd name="connsiteX413" fmla="*/ 1089334 w 5529990"/>
              <a:gd name="connsiteY413" fmla="*/ 4250366 h 5456343"/>
              <a:gd name="connsiteX414" fmla="*/ 1081819 w 5529990"/>
              <a:gd name="connsiteY414" fmla="*/ 4248119 h 5456343"/>
              <a:gd name="connsiteX415" fmla="*/ 1066120 w 5529990"/>
              <a:gd name="connsiteY415" fmla="*/ 4264125 h 5456343"/>
              <a:gd name="connsiteX416" fmla="*/ 1050323 w 5529990"/>
              <a:gd name="connsiteY416" fmla="*/ 4294755 h 5456343"/>
              <a:gd name="connsiteX417" fmla="*/ 983313 w 5529990"/>
              <a:gd name="connsiteY417" fmla="*/ 4357938 h 5456343"/>
              <a:gd name="connsiteX418" fmla="*/ 960346 w 5529990"/>
              <a:gd name="connsiteY418" fmla="*/ 4334969 h 5456343"/>
              <a:gd name="connsiteX419" fmla="*/ 1002467 w 5529990"/>
              <a:gd name="connsiteY419" fmla="*/ 4292849 h 5456343"/>
              <a:gd name="connsiteX420" fmla="*/ 1033100 w 5529990"/>
              <a:gd name="connsiteY420" fmla="*/ 4258387 h 5456343"/>
              <a:gd name="connsiteX421" fmla="*/ 998661 w 5529990"/>
              <a:gd name="connsiteY421" fmla="*/ 4158853 h 5456343"/>
              <a:gd name="connsiteX422" fmla="*/ 956556 w 5529990"/>
              <a:gd name="connsiteY422" fmla="*/ 4105261 h 5456343"/>
              <a:gd name="connsiteX423" fmla="*/ 904879 w 5529990"/>
              <a:gd name="connsiteY423" fmla="*/ 4057413 h 5456343"/>
              <a:gd name="connsiteX424" fmla="*/ 885736 w 5529990"/>
              <a:gd name="connsiteY424" fmla="*/ 4065073 h 5456343"/>
              <a:gd name="connsiteX425" fmla="*/ 818745 w 5529990"/>
              <a:gd name="connsiteY425" fmla="*/ 4013399 h 5456343"/>
              <a:gd name="connsiteX426" fmla="*/ 826409 w 5529990"/>
              <a:gd name="connsiteY426" fmla="*/ 3971284 h 5456343"/>
              <a:gd name="connsiteX427" fmla="*/ 870463 w 5529990"/>
              <a:gd name="connsiteY427" fmla="*/ 3816223 h 5456343"/>
              <a:gd name="connsiteX428" fmla="*/ 849420 w 5529990"/>
              <a:gd name="connsiteY428" fmla="*/ 3733913 h 5456343"/>
              <a:gd name="connsiteX429" fmla="*/ 837936 w 5529990"/>
              <a:gd name="connsiteY429" fmla="*/ 3722429 h 5456343"/>
              <a:gd name="connsiteX430" fmla="*/ 847517 w 5529990"/>
              <a:gd name="connsiteY430" fmla="*/ 3670743 h 5456343"/>
              <a:gd name="connsiteX431" fmla="*/ 871187 w 5529990"/>
              <a:gd name="connsiteY431" fmla="*/ 3654468 h 5456343"/>
              <a:gd name="connsiteX432" fmla="*/ 862921 w 5529990"/>
              <a:gd name="connsiteY432" fmla="*/ 3655033 h 5456343"/>
              <a:gd name="connsiteX433" fmla="*/ 865726 w 5529990"/>
              <a:gd name="connsiteY433" fmla="*/ 3649731 h 5456343"/>
              <a:gd name="connsiteX434" fmla="*/ 920326 w 5529990"/>
              <a:gd name="connsiteY434" fmla="*/ 3587177 h 5456343"/>
              <a:gd name="connsiteX435" fmla="*/ 925490 w 5529990"/>
              <a:gd name="connsiteY435" fmla="*/ 3584399 h 5456343"/>
              <a:gd name="connsiteX436" fmla="*/ 928649 w 5529990"/>
              <a:gd name="connsiteY436" fmla="*/ 3574777 h 5456343"/>
              <a:gd name="connsiteX437" fmla="*/ 925932 w 5529990"/>
              <a:gd name="connsiteY437" fmla="*/ 3550999 h 5456343"/>
              <a:gd name="connsiteX438" fmla="*/ 917654 w 5529990"/>
              <a:gd name="connsiteY438" fmla="*/ 3534979 h 5456343"/>
              <a:gd name="connsiteX439" fmla="*/ 912238 w 5529990"/>
              <a:gd name="connsiteY439" fmla="*/ 3534153 h 5456343"/>
              <a:gd name="connsiteX440" fmla="*/ 892558 w 5529990"/>
              <a:gd name="connsiteY440" fmla="*/ 3527474 h 5456343"/>
              <a:gd name="connsiteX441" fmla="*/ 830681 w 5529990"/>
              <a:gd name="connsiteY441" fmla="*/ 3510117 h 5456343"/>
              <a:gd name="connsiteX442" fmla="*/ 626610 w 5529990"/>
              <a:gd name="connsiteY442" fmla="*/ 3543722 h 5456343"/>
              <a:gd name="connsiteX443" fmla="*/ 581781 w 5529990"/>
              <a:gd name="connsiteY443" fmla="*/ 3551541 h 5456343"/>
              <a:gd name="connsiteX444" fmla="*/ 534885 w 5529990"/>
              <a:gd name="connsiteY444" fmla="*/ 3586592 h 5456343"/>
              <a:gd name="connsiteX445" fmla="*/ 508756 w 5529990"/>
              <a:gd name="connsiteY445" fmla="*/ 3607073 h 5456343"/>
              <a:gd name="connsiteX446" fmla="*/ 473000 w 5529990"/>
              <a:gd name="connsiteY446" fmla="*/ 3615583 h 5456343"/>
              <a:gd name="connsiteX447" fmla="*/ 451138 w 5529990"/>
              <a:gd name="connsiteY447" fmla="*/ 3607596 h 5456343"/>
              <a:gd name="connsiteX448" fmla="*/ 426615 w 5529990"/>
              <a:gd name="connsiteY448" fmla="*/ 3498773 h 5456343"/>
              <a:gd name="connsiteX449" fmla="*/ 434951 w 5529990"/>
              <a:gd name="connsiteY449" fmla="*/ 3478138 h 5456343"/>
              <a:gd name="connsiteX450" fmla="*/ 0 w 5529990"/>
              <a:gd name="connsiteY450" fmla="*/ 3478138 h 54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</a:cxnLst>
            <a:rect l="l" t="t" r="r" b="b"/>
            <a:pathLst>
              <a:path w="5529990" h="5456343">
                <a:moveTo>
                  <a:pt x="5203477" y="4996820"/>
                </a:moveTo>
                <a:lnTo>
                  <a:pt x="5205385" y="4997961"/>
                </a:lnTo>
                <a:lnTo>
                  <a:pt x="5204062" y="4999290"/>
                </a:lnTo>
                <a:close/>
                <a:moveTo>
                  <a:pt x="3285288" y="850958"/>
                </a:moveTo>
                <a:lnTo>
                  <a:pt x="3285287" y="957889"/>
                </a:lnTo>
                <a:lnTo>
                  <a:pt x="3309883" y="964960"/>
                </a:lnTo>
                <a:lnTo>
                  <a:pt x="3342876" y="959101"/>
                </a:lnTo>
                <a:lnTo>
                  <a:pt x="3347625" y="953011"/>
                </a:lnTo>
                <a:cubicBezTo>
                  <a:pt x="3352506" y="941170"/>
                  <a:pt x="3345185" y="930079"/>
                  <a:pt x="3340340" y="917595"/>
                </a:cubicBezTo>
                <a:cubicBezTo>
                  <a:pt x="3332916" y="904388"/>
                  <a:pt x="3317655" y="892691"/>
                  <a:pt x="3323433" y="872062"/>
                </a:cubicBezTo>
                <a:cubicBezTo>
                  <a:pt x="3326596" y="867388"/>
                  <a:pt x="3321373" y="852944"/>
                  <a:pt x="3302259" y="854999"/>
                </a:cubicBezTo>
                <a:close/>
                <a:moveTo>
                  <a:pt x="97597" y="97597"/>
                </a:moveTo>
                <a:lnTo>
                  <a:pt x="97597" y="3380541"/>
                </a:lnTo>
                <a:lnTo>
                  <a:pt x="925476" y="3380541"/>
                </a:lnTo>
                <a:lnTo>
                  <a:pt x="946229" y="3355733"/>
                </a:lnTo>
                <a:cubicBezTo>
                  <a:pt x="955151" y="3350356"/>
                  <a:pt x="965808" y="3348710"/>
                  <a:pt x="978940" y="3351467"/>
                </a:cubicBezTo>
                <a:cubicBezTo>
                  <a:pt x="988016" y="3352158"/>
                  <a:pt x="997814" y="3350272"/>
                  <a:pt x="1007525" y="3349520"/>
                </a:cubicBezTo>
                <a:lnTo>
                  <a:pt x="1031564" y="3353683"/>
                </a:lnTo>
                <a:lnTo>
                  <a:pt x="1032954" y="3351929"/>
                </a:lnTo>
                <a:cubicBezTo>
                  <a:pt x="1041511" y="3336793"/>
                  <a:pt x="1046658" y="3321358"/>
                  <a:pt x="1046660" y="3307002"/>
                </a:cubicBezTo>
                <a:cubicBezTo>
                  <a:pt x="1046661" y="3298388"/>
                  <a:pt x="1047980" y="3291329"/>
                  <a:pt x="1050343" y="3285495"/>
                </a:cubicBezTo>
                <a:lnTo>
                  <a:pt x="1053485" y="3281034"/>
                </a:lnTo>
                <a:lnTo>
                  <a:pt x="213108" y="3281033"/>
                </a:lnTo>
                <a:lnTo>
                  <a:pt x="213107" y="208854"/>
                </a:lnTo>
                <a:lnTo>
                  <a:pt x="3285287" y="208854"/>
                </a:lnTo>
                <a:lnTo>
                  <a:pt x="3285287" y="805089"/>
                </a:lnTo>
                <a:lnTo>
                  <a:pt x="3285421" y="805084"/>
                </a:lnTo>
                <a:cubicBezTo>
                  <a:pt x="3294358" y="808749"/>
                  <a:pt x="3302058" y="816008"/>
                  <a:pt x="3308726" y="825294"/>
                </a:cubicBezTo>
                <a:cubicBezTo>
                  <a:pt x="3318349" y="837264"/>
                  <a:pt x="3328663" y="840157"/>
                  <a:pt x="3343101" y="834936"/>
                </a:cubicBezTo>
                <a:cubicBezTo>
                  <a:pt x="3347502" y="832463"/>
                  <a:pt x="3351903" y="829989"/>
                  <a:pt x="3357542" y="829717"/>
                </a:cubicBezTo>
                <a:lnTo>
                  <a:pt x="3389087" y="840123"/>
                </a:lnTo>
                <a:lnTo>
                  <a:pt x="3389087" y="97597"/>
                </a:lnTo>
                <a:close/>
                <a:moveTo>
                  <a:pt x="0" y="0"/>
                </a:moveTo>
                <a:lnTo>
                  <a:pt x="3486684" y="0"/>
                </a:lnTo>
                <a:lnTo>
                  <a:pt x="3486684" y="833838"/>
                </a:lnTo>
                <a:lnTo>
                  <a:pt x="3500172" y="834269"/>
                </a:lnTo>
                <a:cubicBezTo>
                  <a:pt x="3505844" y="834701"/>
                  <a:pt x="3511551" y="835838"/>
                  <a:pt x="3516226" y="839003"/>
                </a:cubicBezTo>
                <a:cubicBezTo>
                  <a:pt x="3558715" y="852776"/>
                  <a:pt x="3606019" y="849359"/>
                  <a:pt x="3647545" y="866570"/>
                </a:cubicBezTo>
                <a:cubicBezTo>
                  <a:pt x="3654421" y="868498"/>
                  <a:pt x="3662259" y="866989"/>
                  <a:pt x="3662947" y="857912"/>
                </a:cubicBezTo>
                <a:cubicBezTo>
                  <a:pt x="3663910" y="854475"/>
                  <a:pt x="3661435" y="850071"/>
                  <a:pt x="3656762" y="846906"/>
                </a:cubicBezTo>
                <a:cubicBezTo>
                  <a:pt x="3612486" y="819655"/>
                  <a:pt x="3566012" y="793639"/>
                  <a:pt x="3515960" y="787015"/>
                </a:cubicBezTo>
                <a:cubicBezTo>
                  <a:pt x="3500008" y="784394"/>
                  <a:pt x="3493133" y="782466"/>
                  <a:pt x="3489147" y="770223"/>
                </a:cubicBezTo>
                <a:cubicBezTo>
                  <a:pt x="3481723" y="757017"/>
                  <a:pt x="3488465" y="732951"/>
                  <a:pt x="3498229" y="724565"/>
                </a:cubicBezTo>
                <a:cubicBezTo>
                  <a:pt x="3504213" y="719755"/>
                  <a:pt x="3510881" y="717454"/>
                  <a:pt x="3516829" y="717732"/>
                </a:cubicBezTo>
                <a:cubicBezTo>
                  <a:pt x="3522775" y="718009"/>
                  <a:pt x="3528002" y="720865"/>
                  <a:pt x="3531095" y="726369"/>
                </a:cubicBezTo>
                <a:cubicBezTo>
                  <a:pt x="3540717" y="738339"/>
                  <a:pt x="3552408" y="723077"/>
                  <a:pt x="3557357" y="731881"/>
                </a:cubicBezTo>
                <a:cubicBezTo>
                  <a:pt x="3563543" y="742887"/>
                  <a:pt x="3573584" y="740141"/>
                  <a:pt x="3581695" y="744271"/>
                </a:cubicBezTo>
                <a:cubicBezTo>
                  <a:pt x="3610433" y="754187"/>
                  <a:pt x="3634771" y="766576"/>
                  <a:pt x="3651817" y="791752"/>
                </a:cubicBezTo>
                <a:cubicBezTo>
                  <a:pt x="3662955" y="811562"/>
                  <a:pt x="3687707" y="809235"/>
                  <a:pt x="3701043" y="827808"/>
                </a:cubicBezTo>
                <a:cubicBezTo>
                  <a:pt x="3718363" y="858625"/>
                  <a:pt x="3755903" y="863592"/>
                  <a:pt x="3778589" y="888498"/>
                </a:cubicBezTo>
                <a:cubicBezTo>
                  <a:pt x="3807187" y="918769"/>
                  <a:pt x="3843349" y="941890"/>
                  <a:pt x="3870983" y="975599"/>
                </a:cubicBezTo>
                <a:cubicBezTo>
                  <a:pt x="3881846" y="989770"/>
                  <a:pt x="3896558" y="990189"/>
                  <a:pt x="3913472" y="989372"/>
                </a:cubicBezTo>
                <a:cubicBezTo>
                  <a:pt x="3923511" y="986625"/>
                  <a:pt x="3936024" y="988282"/>
                  <a:pt x="3940973" y="997085"/>
                </a:cubicBezTo>
                <a:cubicBezTo>
                  <a:pt x="3948670" y="1015932"/>
                  <a:pt x="3967786" y="1013877"/>
                  <a:pt x="3982772" y="1019936"/>
                </a:cubicBezTo>
                <a:cubicBezTo>
                  <a:pt x="3978104" y="970422"/>
                  <a:pt x="3961198" y="924889"/>
                  <a:pt x="3937964" y="888706"/>
                </a:cubicBezTo>
                <a:cubicBezTo>
                  <a:pt x="3928065" y="871097"/>
                  <a:pt x="3912388" y="874116"/>
                  <a:pt x="3899601" y="866821"/>
                </a:cubicBezTo>
                <a:cubicBezTo>
                  <a:pt x="3878701" y="855396"/>
                  <a:pt x="3863440" y="843699"/>
                  <a:pt x="3853267" y="820451"/>
                </a:cubicBezTo>
                <a:cubicBezTo>
                  <a:pt x="3845844" y="807243"/>
                  <a:pt x="3839658" y="796238"/>
                  <a:pt x="3829759" y="778630"/>
                </a:cubicBezTo>
                <a:cubicBezTo>
                  <a:pt x="3856712" y="775065"/>
                  <a:pt x="3879951" y="764897"/>
                  <a:pt x="3899474" y="794477"/>
                </a:cubicBezTo>
                <a:cubicBezTo>
                  <a:pt x="3906898" y="807684"/>
                  <a:pt x="3932471" y="822274"/>
                  <a:pt x="3949113" y="815817"/>
                </a:cubicBezTo>
                <a:cubicBezTo>
                  <a:pt x="3967952" y="808123"/>
                  <a:pt x="3973176" y="822568"/>
                  <a:pt x="3979087" y="827934"/>
                </a:cubicBezTo>
                <a:cubicBezTo>
                  <a:pt x="3993387" y="843069"/>
                  <a:pt x="4011123" y="859169"/>
                  <a:pt x="4029548" y="866192"/>
                </a:cubicBezTo>
                <a:cubicBezTo>
                  <a:pt x="4051411" y="874180"/>
                  <a:pt x="4053745" y="898937"/>
                  <a:pt x="4074646" y="910362"/>
                </a:cubicBezTo>
                <a:cubicBezTo>
                  <a:pt x="4086196" y="915455"/>
                  <a:pt x="4092382" y="926461"/>
                  <a:pt x="4111496" y="924407"/>
                </a:cubicBezTo>
                <a:cubicBezTo>
                  <a:pt x="4136249" y="922079"/>
                  <a:pt x="4154948" y="934741"/>
                  <a:pt x="4161957" y="962664"/>
                </a:cubicBezTo>
                <a:cubicBezTo>
                  <a:pt x="4152192" y="971049"/>
                  <a:pt x="4137753" y="976269"/>
                  <a:pt x="4131426" y="985620"/>
                </a:cubicBezTo>
                <a:cubicBezTo>
                  <a:pt x="4125375" y="1000608"/>
                  <a:pt x="4126197" y="1017525"/>
                  <a:pt x="4134857" y="1032933"/>
                </a:cubicBezTo>
                <a:cubicBezTo>
                  <a:pt x="4141044" y="1043939"/>
                  <a:pt x="4129079" y="1053560"/>
                  <a:pt x="4138703" y="1065530"/>
                </a:cubicBezTo>
                <a:cubicBezTo>
                  <a:pt x="4144615" y="1070897"/>
                  <a:pt x="4125501" y="1072951"/>
                  <a:pt x="4128249" y="1082993"/>
                </a:cubicBezTo>
                <a:cubicBezTo>
                  <a:pt x="4129487" y="1085194"/>
                  <a:pt x="4140488" y="1079010"/>
                  <a:pt x="4147363" y="1080938"/>
                </a:cubicBezTo>
                <a:cubicBezTo>
                  <a:pt x="4155477" y="1085068"/>
                  <a:pt x="4161388" y="1090434"/>
                  <a:pt x="4170738" y="1096765"/>
                </a:cubicBezTo>
                <a:cubicBezTo>
                  <a:pt x="4179125" y="1106535"/>
                  <a:pt x="4178437" y="1115611"/>
                  <a:pt x="4166471" y="1125234"/>
                </a:cubicBezTo>
                <a:cubicBezTo>
                  <a:pt x="4141305" y="1142278"/>
                  <a:pt x="4137452" y="1156029"/>
                  <a:pt x="4151337" y="1185880"/>
                </a:cubicBezTo>
                <a:cubicBezTo>
                  <a:pt x="4156286" y="1194685"/>
                  <a:pt x="4142120" y="1205544"/>
                  <a:pt x="4159309" y="1210365"/>
                </a:cubicBezTo>
                <a:cubicBezTo>
                  <a:pt x="4185164" y="1184245"/>
                  <a:pt x="4187920" y="1147936"/>
                  <a:pt x="4205665" y="1117687"/>
                </a:cubicBezTo>
                <a:cubicBezTo>
                  <a:pt x="4208827" y="1113012"/>
                  <a:pt x="4208552" y="1107373"/>
                  <a:pt x="4209517" y="1103935"/>
                </a:cubicBezTo>
                <a:cubicBezTo>
                  <a:pt x="4213642" y="1095822"/>
                  <a:pt x="4218043" y="1093348"/>
                  <a:pt x="4224918" y="1095278"/>
                </a:cubicBezTo>
                <a:cubicBezTo>
                  <a:pt x="4229592" y="1098442"/>
                  <a:pt x="4232067" y="1102845"/>
                  <a:pt x="4232341" y="1108484"/>
                </a:cubicBezTo>
                <a:cubicBezTo>
                  <a:pt x="4224362" y="1130348"/>
                  <a:pt x="4221059" y="1155379"/>
                  <a:pt x="4211843" y="1175042"/>
                </a:cubicBezTo>
                <a:cubicBezTo>
                  <a:pt x="4198499" y="1202818"/>
                  <a:pt x="4213073" y="1223592"/>
                  <a:pt x="4227373" y="1238729"/>
                </a:cubicBezTo>
                <a:cubicBezTo>
                  <a:pt x="4239197" y="1249462"/>
                  <a:pt x="4252533" y="1268034"/>
                  <a:pt x="4277010" y="1260069"/>
                </a:cubicBezTo>
                <a:cubicBezTo>
                  <a:pt x="4289250" y="1256085"/>
                  <a:pt x="4305201" y="1258706"/>
                  <a:pt x="4319914" y="1259126"/>
                </a:cubicBezTo>
                <a:cubicBezTo>
                  <a:pt x="4360617" y="1259418"/>
                  <a:pt x="4386465" y="1279648"/>
                  <a:pt x="4394024" y="1318850"/>
                </a:cubicBezTo>
                <a:cubicBezTo>
                  <a:pt x="4400069" y="1350210"/>
                  <a:pt x="4407078" y="1378133"/>
                  <a:pt x="4439529" y="1394653"/>
                </a:cubicBezTo>
                <a:lnTo>
                  <a:pt x="4465896" y="1405900"/>
                </a:lnTo>
                <a:lnTo>
                  <a:pt x="4496792" y="1389917"/>
                </a:lnTo>
                <a:cubicBezTo>
                  <a:pt x="4507035" y="1380041"/>
                  <a:pt x="4514057" y="1366965"/>
                  <a:pt x="4517002" y="1350259"/>
                </a:cubicBezTo>
                <a:cubicBezTo>
                  <a:pt x="4520352" y="1326277"/>
                  <a:pt x="4525431" y="1307426"/>
                  <a:pt x="4543362" y="1292820"/>
                </a:cubicBezTo>
                <a:cubicBezTo>
                  <a:pt x="4551896" y="1284234"/>
                  <a:pt x="4562155" y="1280780"/>
                  <a:pt x="4573307" y="1288454"/>
                </a:cubicBezTo>
                <a:cubicBezTo>
                  <a:pt x="4582731" y="1290996"/>
                  <a:pt x="4586185" y="1301260"/>
                  <a:pt x="4586211" y="1309822"/>
                </a:cubicBezTo>
                <a:cubicBezTo>
                  <a:pt x="4585426" y="1332941"/>
                  <a:pt x="4578645" y="1355222"/>
                  <a:pt x="4565007" y="1374097"/>
                </a:cubicBezTo>
                <a:lnTo>
                  <a:pt x="4525037" y="1424592"/>
                </a:lnTo>
                <a:lnTo>
                  <a:pt x="4537809" y="1428478"/>
                </a:lnTo>
                <a:cubicBezTo>
                  <a:pt x="4547845" y="1431526"/>
                  <a:pt x="4558400" y="1433560"/>
                  <a:pt x="4570157" y="1431296"/>
                </a:cubicBezTo>
                <a:cubicBezTo>
                  <a:pt x="4577996" y="1429785"/>
                  <a:pt x="4581708" y="1436389"/>
                  <a:pt x="4584183" y="1440791"/>
                </a:cubicBezTo>
                <a:cubicBezTo>
                  <a:pt x="4602468" y="1468169"/>
                  <a:pt x="4606314" y="1500767"/>
                  <a:pt x="4615797" y="1533093"/>
                </a:cubicBezTo>
                <a:cubicBezTo>
                  <a:pt x="4619782" y="1545335"/>
                  <a:pt x="4624319" y="1557269"/>
                  <a:pt x="4630077" y="1568154"/>
                </a:cubicBezTo>
                <a:lnTo>
                  <a:pt x="4642622" y="1584865"/>
                </a:lnTo>
                <a:lnTo>
                  <a:pt x="4650392" y="1585335"/>
                </a:lnTo>
                <a:cubicBezTo>
                  <a:pt x="4669212" y="1581857"/>
                  <a:pt x="4687170" y="1575812"/>
                  <a:pt x="4706855" y="1574900"/>
                </a:cubicBezTo>
                <a:cubicBezTo>
                  <a:pt x="4719693" y="1574864"/>
                  <a:pt x="4728693" y="1578264"/>
                  <a:pt x="4733741" y="1584777"/>
                </a:cubicBezTo>
                <a:lnTo>
                  <a:pt x="4735707" y="1602394"/>
                </a:lnTo>
                <a:lnTo>
                  <a:pt x="4744256" y="1600647"/>
                </a:lnTo>
                <a:cubicBezTo>
                  <a:pt x="4756082" y="1599792"/>
                  <a:pt x="4768286" y="1600897"/>
                  <a:pt x="4780936" y="1605372"/>
                </a:cubicBezTo>
                <a:cubicBezTo>
                  <a:pt x="4801836" y="1616799"/>
                  <a:pt x="4810496" y="1632206"/>
                  <a:pt x="4803756" y="1656271"/>
                </a:cubicBezTo>
                <a:cubicBezTo>
                  <a:pt x="4798940" y="1673462"/>
                  <a:pt x="4788212" y="1685285"/>
                  <a:pt x="4782161" y="1700274"/>
                </a:cubicBezTo>
                <a:cubicBezTo>
                  <a:pt x="4772256" y="1729014"/>
                  <a:pt x="4768951" y="1754045"/>
                  <a:pt x="4785999" y="1779221"/>
                </a:cubicBezTo>
                <a:cubicBezTo>
                  <a:pt x="4790949" y="1788026"/>
                  <a:pt x="4795899" y="1796830"/>
                  <a:pt x="4800847" y="1805635"/>
                </a:cubicBezTo>
                <a:lnTo>
                  <a:pt x="4804501" y="1810637"/>
                </a:lnTo>
                <a:lnTo>
                  <a:pt x="4845375" y="1808249"/>
                </a:lnTo>
                <a:cubicBezTo>
                  <a:pt x="4846894" y="1814880"/>
                  <a:pt x="4846053" y="1820341"/>
                  <a:pt x="4843969" y="1825149"/>
                </a:cubicBezTo>
                <a:lnTo>
                  <a:pt x="4843929" y="1825206"/>
                </a:lnTo>
                <a:lnTo>
                  <a:pt x="4852839" y="1826013"/>
                </a:lnTo>
                <a:cubicBezTo>
                  <a:pt x="4859010" y="1827976"/>
                  <a:pt x="4865335" y="1830215"/>
                  <a:pt x="4872074" y="1829323"/>
                </a:cubicBezTo>
                <a:cubicBezTo>
                  <a:pt x="4896826" y="1826996"/>
                  <a:pt x="4915835" y="1840208"/>
                  <a:pt x="4925096" y="1859262"/>
                </a:cubicBezTo>
                <a:lnTo>
                  <a:pt x="4929808" y="1883858"/>
                </a:lnTo>
                <a:lnTo>
                  <a:pt x="4939343" y="1886966"/>
                </a:lnTo>
                <a:cubicBezTo>
                  <a:pt x="4956041" y="1888844"/>
                  <a:pt x="4973154" y="1886656"/>
                  <a:pt x="4991962" y="1878897"/>
                </a:cubicBezTo>
                <a:cubicBezTo>
                  <a:pt x="4996228" y="1874604"/>
                  <a:pt x="4999657" y="1876306"/>
                  <a:pt x="5003950" y="1880575"/>
                </a:cubicBezTo>
                <a:cubicBezTo>
                  <a:pt x="4998008" y="1896860"/>
                  <a:pt x="4979187" y="1900338"/>
                  <a:pt x="4972381" y="1914056"/>
                </a:cubicBezTo>
                <a:cubicBezTo>
                  <a:pt x="4973245" y="1916623"/>
                  <a:pt x="4974108" y="1919188"/>
                  <a:pt x="4975836" y="1924321"/>
                </a:cubicBezTo>
                <a:cubicBezTo>
                  <a:pt x="4991365" y="1964091"/>
                  <a:pt x="5011707" y="2003846"/>
                  <a:pt x="5015575" y="2048343"/>
                </a:cubicBezTo>
                <a:lnTo>
                  <a:pt x="5014612" y="2066816"/>
                </a:lnTo>
                <a:lnTo>
                  <a:pt x="5068869" y="2055795"/>
                </a:lnTo>
                <a:cubicBezTo>
                  <a:pt x="5091061" y="2050200"/>
                  <a:pt x="5113097" y="2044332"/>
                  <a:pt x="5135512" y="2040422"/>
                </a:cubicBezTo>
                <a:cubicBezTo>
                  <a:pt x="5151189" y="2037403"/>
                  <a:pt x="5165629" y="2032183"/>
                  <a:pt x="5180616" y="2038241"/>
                </a:cubicBezTo>
                <a:cubicBezTo>
                  <a:pt x="5192167" y="2043336"/>
                  <a:pt x="5207843" y="2040317"/>
                  <a:pt x="5204265" y="2059708"/>
                </a:cubicBezTo>
                <a:cubicBezTo>
                  <a:pt x="5201375" y="2070022"/>
                  <a:pt x="5212238" y="2084193"/>
                  <a:pt x="5192160" y="2089685"/>
                </a:cubicBezTo>
                <a:cubicBezTo>
                  <a:pt x="5176483" y="2092704"/>
                  <a:pt x="5169194" y="2105491"/>
                  <a:pt x="5148842" y="2105345"/>
                </a:cubicBezTo>
                <a:cubicBezTo>
                  <a:pt x="5131928" y="2106163"/>
                  <a:pt x="5112124" y="2117294"/>
                  <a:pt x="5101673" y="2134757"/>
                </a:cubicBezTo>
                <a:cubicBezTo>
                  <a:pt x="5093145" y="2145342"/>
                  <a:pt x="5085032" y="2141214"/>
                  <a:pt x="5078431" y="2144923"/>
                </a:cubicBezTo>
                <a:cubicBezTo>
                  <a:pt x="5069011" y="2148770"/>
                  <a:pt x="5060726" y="2146910"/>
                  <a:pt x="5052563" y="2144620"/>
                </a:cubicBezTo>
                <a:lnTo>
                  <a:pt x="5037286" y="2142869"/>
                </a:lnTo>
                <a:lnTo>
                  <a:pt x="5039213" y="2146539"/>
                </a:lnTo>
                <a:cubicBezTo>
                  <a:pt x="5039657" y="2152103"/>
                  <a:pt x="5037321" y="2157888"/>
                  <a:pt x="5030489" y="2163045"/>
                </a:cubicBezTo>
                <a:lnTo>
                  <a:pt x="5028179" y="2165369"/>
                </a:lnTo>
                <a:lnTo>
                  <a:pt x="5046078" y="2171076"/>
                </a:lnTo>
                <a:cubicBezTo>
                  <a:pt x="5062408" y="2175655"/>
                  <a:pt x="5078495" y="2181095"/>
                  <a:pt x="5093139" y="2191692"/>
                </a:cubicBezTo>
                <a:cubicBezTo>
                  <a:pt x="5104687" y="2196786"/>
                  <a:pt x="5118438" y="2200643"/>
                  <a:pt x="5123662" y="2215086"/>
                </a:cubicBezTo>
                <a:cubicBezTo>
                  <a:pt x="5122699" y="2218526"/>
                  <a:pt x="5125173" y="2222928"/>
                  <a:pt x="5128611" y="2223892"/>
                </a:cubicBezTo>
                <a:cubicBezTo>
                  <a:pt x="5186634" y="2255001"/>
                  <a:pt x="5200927" y="2316485"/>
                  <a:pt x="5228422" y="2370550"/>
                </a:cubicBezTo>
                <a:cubicBezTo>
                  <a:pt x="5229660" y="2372750"/>
                  <a:pt x="5226497" y="2377426"/>
                  <a:pt x="5228697" y="2376188"/>
                </a:cubicBezTo>
                <a:cubicBezTo>
                  <a:pt x="5262110" y="2389270"/>
                  <a:pt x="5261555" y="2424342"/>
                  <a:pt x="5262652" y="2446897"/>
                </a:cubicBezTo>
                <a:cubicBezTo>
                  <a:pt x="5266498" y="2479496"/>
                  <a:pt x="5284508" y="2501235"/>
                  <a:pt x="5299355" y="2527647"/>
                </a:cubicBezTo>
                <a:cubicBezTo>
                  <a:pt x="5308015" y="2543057"/>
                  <a:pt x="5331804" y="2544168"/>
                  <a:pt x="5348719" y="2543349"/>
                </a:cubicBezTo>
                <a:cubicBezTo>
                  <a:pt x="5367833" y="2541295"/>
                  <a:pt x="5381583" y="2545151"/>
                  <a:pt x="5393408" y="2555885"/>
                </a:cubicBezTo>
                <a:cubicBezTo>
                  <a:pt x="5398083" y="2559051"/>
                  <a:pt x="5402759" y="2562217"/>
                  <a:pt x="5407160" y="2559743"/>
                </a:cubicBezTo>
                <a:cubicBezTo>
                  <a:pt x="5427651" y="2539534"/>
                  <a:pt x="5449372" y="2567875"/>
                  <a:pt x="5472613" y="2557709"/>
                </a:cubicBezTo>
                <a:cubicBezTo>
                  <a:pt x="5480452" y="2556199"/>
                  <a:pt x="5484437" y="2568442"/>
                  <a:pt x="5485949" y="2576283"/>
                </a:cubicBezTo>
                <a:cubicBezTo>
                  <a:pt x="5490899" y="2585087"/>
                  <a:pt x="5473985" y="2585904"/>
                  <a:pt x="5476734" y="2595946"/>
                </a:cubicBezTo>
                <a:cubicBezTo>
                  <a:pt x="5480171" y="2596910"/>
                  <a:pt x="5485810" y="2596637"/>
                  <a:pt x="5490484" y="2599804"/>
                </a:cubicBezTo>
                <a:cubicBezTo>
                  <a:pt x="5498596" y="2603933"/>
                  <a:pt x="5516473" y="2599677"/>
                  <a:pt x="5519497" y="2615358"/>
                </a:cubicBezTo>
                <a:cubicBezTo>
                  <a:pt x="5524719" y="2629801"/>
                  <a:pt x="5531179" y="2646446"/>
                  <a:pt x="5529803" y="2664600"/>
                </a:cubicBezTo>
                <a:cubicBezTo>
                  <a:pt x="5526223" y="2683991"/>
                  <a:pt x="5519210" y="2702418"/>
                  <a:pt x="5499679" y="2719188"/>
                </a:cubicBezTo>
                <a:cubicBezTo>
                  <a:pt x="5486478" y="2726609"/>
                  <a:pt x="5473551" y="2739669"/>
                  <a:pt x="5457599" y="2737049"/>
                </a:cubicBezTo>
                <a:cubicBezTo>
                  <a:pt x="5433810" y="2735938"/>
                  <a:pt x="5409747" y="2729188"/>
                  <a:pt x="5390773" y="2710887"/>
                </a:cubicBezTo>
                <a:cubicBezTo>
                  <a:pt x="5384860" y="2705521"/>
                  <a:pt x="5381149" y="2698917"/>
                  <a:pt x="5381838" y="2689840"/>
                </a:cubicBezTo>
                <a:cubicBezTo>
                  <a:pt x="5383215" y="2671686"/>
                  <a:pt x="5382393" y="2654769"/>
                  <a:pt x="5381571" y="2637851"/>
                </a:cubicBezTo>
                <a:cubicBezTo>
                  <a:pt x="5351870" y="2631374"/>
                  <a:pt x="5320930" y="2622696"/>
                  <a:pt x="5289992" y="2614017"/>
                </a:cubicBezTo>
                <a:cubicBezTo>
                  <a:pt x="5269225" y="2628586"/>
                  <a:pt x="5265923" y="2653616"/>
                  <a:pt x="5259180" y="2677681"/>
                </a:cubicBezTo>
                <a:cubicBezTo>
                  <a:pt x="5249549" y="2712061"/>
                  <a:pt x="5246794" y="2748370"/>
                  <a:pt x="5222176" y="2776691"/>
                </a:cubicBezTo>
                <a:cubicBezTo>
                  <a:pt x="5215850" y="2786040"/>
                  <a:pt x="5213235" y="2801994"/>
                  <a:pt x="5205122" y="2797863"/>
                </a:cubicBezTo>
                <a:cubicBezTo>
                  <a:pt x="5187934" y="2793042"/>
                  <a:pt x="5176517" y="2813942"/>
                  <a:pt x="5159054" y="2803482"/>
                </a:cubicBezTo>
                <a:cubicBezTo>
                  <a:pt x="5150942" y="2799352"/>
                  <a:pt x="5140903" y="2802098"/>
                  <a:pt x="5134992" y="2796732"/>
                </a:cubicBezTo>
                <a:cubicBezTo>
                  <a:pt x="5107905" y="2774301"/>
                  <a:pt x="5067476" y="2779647"/>
                  <a:pt x="5042589" y="2755979"/>
                </a:cubicBezTo>
                <a:cubicBezTo>
                  <a:pt x="5036678" y="2750613"/>
                  <a:pt x="5026914" y="2758998"/>
                  <a:pt x="5027187" y="2764637"/>
                </a:cubicBezTo>
                <a:cubicBezTo>
                  <a:pt x="5035159" y="2789122"/>
                  <a:pt x="5021269" y="2805621"/>
                  <a:pt x="5017692" y="2825011"/>
                </a:cubicBezTo>
                <a:cubicBezTo>
                  <a:pt x="4982901" y="2830084"/>
                  <a:pt x="4955814" y="2807653"/>
                  <a:pt x="4929276" y="2796501"/>
                </a:cubicBezTo>
                <a:cubicBezTo>
                  <a:pt x="4919925" y="2790170"/>
                  <a:pt x="4909613" y="2787277"/>
                  <a:pt x="4898064" y="2782184"/>
                </a:cubicBezTo>
                <a:cubicBezTo>
                  <a:pt x="4894625" y="2781219"/>
                  <a:pt x="4888987" y="2781492"/>
                  <a:pt x="4888987" y="2781492"/>
                </a:cubicBezTo>
                <a:cubicBezTo>
                  <a:pt x="4879083" y="2810233"/>
                  <a:pt x="4837143" y="2807738"/>
                  <a:pt x="4828476" y="2838679"/>
                </a:cubicBezTo>
                <a:cubicBezTo>
                  <a:pt x="4811828" y="2891486"/>
                  <a:pt x="4812096" y="2943474"/>
                  <a:pt x="4792012" y="2995316"/>
                </a:cubicBezTo>
                <a:cubicBezTo>
                  <a:pt x="4786923" y="3006867"/>
                  <a:pt x="4794346" y="3020074"/>
                  <a:pt x="4799984" y="3019801"/>
                </a:cubicBezTo>
                <a:cubicBezTo>
                  <a:pt x="4825285" y="3028753"/>
                  <a:pt x="4824181" y="3052545"/>
                  <a:pt x="4837243" y="3065480"/>
                </a:cubicBezTo>
                <a:cubicBezTo>
                  <a:pt x="4842191" y="3074285"/>
                  <a:pt x="4842467" y="3079925"/>
                  <a:pt x="4841777" y="3089001"/>
                </a:cubicBezTo>
                <a:cubicBezTo>
                  <a:pt x="4825820" y="3132731"/>
                  <a:pt x="4836815" y="3172896"/>
                  <a:pt x="4860050" y="3209077"/>
                </a:cubicBezTo>
                <a:cubicBezTo>
                  <a:pt x="4862524" y="3213480"/>
                  <a:pt x="4865000" y="3217883"/>
                  <a:pt x="4861834" y="3222557"/>
                </a:cubicBezTo>
                <a:cubicBezTo>
                  <a:pt x="4838321" y="3227085"/>
                  <a:pt x="4828147" y="3203838"/>
                  <a:pt x="4816322" y="3193104"/>
                </a:cubicBezTo>
                <a:cubicBezTo>
                  <a:pt x="4783050" y="3159668"/>
                  <a:pt x="4742214" y="3133380"/>
                  <a:pt x="4699177" y="3108328"/>
                </a:cubicBezTo>
                <a:cubicBezTo>
                  <a:pt x="4679514" y="3099106"/>
                  <a:pt x="4661363" y="3097722"/>
                  <a:pt x="4644723" y="3104179"/>
                </a:cubicBezTo>
                <a:cubicBezTo>
                  <a:pt x="4599204" y="3121076"/>
                  <a:pt x="4562347" y="3153380"/>
                  <a:pt x="4540752" y="3197380"/>
                </a:cubicBezTo>
                <a:cubicBezTo>
                  <a:pt x="4532225" y="3207968"/>
                  <a:pt x="4535796" y="3234927"/>
                  <a:pt x="4544184" y="3244695"/>
                </a:cubicBezTo>
                <a:cubicBezTo>
                  <a:pt x="4592028" y="3298906"/>
                  <a:pt x="4594503" y="3303308"/>
                  <a:pt x="4596283" y="3363136"/>
                </a:cubicBezTo>
                <a:cubicBezTo>
                  <a:pt x="4597106" y="3380055"/>
                  <a:pt x="4603291" y="3391060"/>
                  <a:pt x="4610716" y="3404267"/>
                </a:cubicBezTo>
                <a:cubicBezTo>
                  <a:pt x="4654021" y="3481307"/>
                  <a:pt x="4697325" y="3558345"/>
                  <a:pt x="4739666" y="3638823"/>
                </a:cubicBezTo>
                <a:cubicBezTo>
                  <a:pt x="4750801" y="3658634"/>
                  <a:pt x="4773902" y="3668822"/>
                  <a:pt x="4782837" y="3689868"/>
                </a:cubicBezTo>
                <a:cubicBezTo>
                  <a:pt x="4791772" y="3710916"/>
                  <a:pt x="4803871" y="3727288"/>
                  <a:pt x="4815006" y="3747099"/>
                </a:cubicBezTo>
                <a:cubicBezTo>
                  <a:pt x="4818719" y="3753702"/>
                  <a:pt x="4826556" y="3752193"/>
                  <a:pt x="4829032" y="3756594"/>
                </a:cubicBezTo>
                <a:cubicBezTo>
                  <a:pt x="4836180" y="3764162"/>
                  <a:pt x="4846768" y="3772694"/>
                  <a:pt x="4837004" y="3781080"/>
                </a:cubicBezTo>
                <a:cubicBezTo>
                  <a:pt x="4828475" y="3791666"/>
                  <a:pt x="4815689" y="3784371"/>
                  <a:pt x="4809775" y="3779005"/>
                </a:cubicBezTo>
                <a:cubicBezTo>
                  <a:pt x="4802627" y="3771436"/>
                  <a:pt x="4789838" y="3764142"/>
                  <a:pt x="4786128" y="3757537"/>
                </a:cubicBezTo>
                <a:cubicBezTo>
                  <a:pt x="4771969" y="3722048"/>
                  <a:pt x="4740482" y="3702091"/>
                  <a:pt x="4725360" y="3670038"/>
                </a:cubicBezTo>
                <a:cubicBezTo>
                  <a:pt x="4680818" y="3590797"/>
                  <a:pt x="4637514" y="3513757"/>
                  <a:pt x="4594209" y="3436718"/>
                </a:cubicBezTo>
                <a:cubicBezTo>
                  <a:pt x="4585548" y="3421310"/>
                  <a:pt x="4572760" y="3414015"/>
                  <a:pt x="4558738" y="3404519"/>
                </a:cubicBezTo>
                <a:cubicBezTo>
                  <a:pt x="4522573" y="3381395"/>
                  <a:pt x="4488614" y="3357037"/>
                  <a:pt x="4480507" y="3306558"/>
                </a:cubicBezTo>
                <a:cubicBezTo>
                  <a:pt x="4475839" y="3257043"/>
                  <a:pt x="4421110" y="3247252"/>
                  <a:pt x="4381231" y="3263877"/>
                </a:cubicBezTo>
                <a:cubicBezTo>
                  <a:pt x="4343551" y="3279265"/>
                  <a:pt x="4308620" y="3304692"/>
                  <a:pt x="4271213" y="3325719"/>
                </a:cubicBezTo>
                <a:cubicBezTo>
                  <a:pt x="4260211" y="3331903"/>
                  <a:pt x="4245217" y="3372193"/>
                  <a:pt x="4243839" y="3390348"/>
                </a:cubicBezTo>
                <a:cubicBezTo>
                  <a:pt x="4241706" y="3404582"/>
                  <a:pt x="4243492" y="3418061"/>
                  <a:pt x="4245828" y="3431231"/>
                </a:cubicBezTo>
                <a:lnTo>
                  <a:pt x="4249487" y="3458234"/>
                </a:lnTo>
                <a:lnTo>
                  <a:pt x="4268459" y="3485180"/>
                </a:lnTo>
                <a:cubicBezTo>
                  <a:pt x="4281443" y="3505708"/>
                  <a:pt x="4292876" y="3526961"/>
                  <a:pt x="4301641" y="3549872"/>
                </a:cubicBezTo>
                <a:cubicBezTo>
                  <a:pt x="4307055" y="3565296"/>
                  <a:pt x="4316508" y="3563422"/>
                  <a:pt x="4327699" y="3562381"/>
                </a:cubicBezTo>
                <a:cubicBezTo>
                  <a:pt x="4364295" y="3559642"/>
                  <a:pt x="4401792" y="3559473"/>
                  <a:pt x="4443283" y="3566565"/>
                </a:cubicBezTo>
                <a:cubicBezTo>
                  <a:pt x="4417314" y="3587231"/>
                  <a:pt x="4389789" y="3591118"/>
                  <a:pt x="4362331" y="3599313"/>
                </a:cubicBezTo>
                <a:cubicBezTo>
                  <a:pt x="4304843" y="3616605"/>
                  <a:pt x="4286341" y="3646200"/>
                  <a:pt x="4297508" y="3698587"/>
                </a:cubicBezTo>
                <a:cubicBezTo>
                  <a:pt x="4301772" y="3723079"/>
                  <a:pt x="4314000" y="3733224"/>
                  <a:pt x="4338953" y="3730240"/>
                </a:cubicBezTo>
                <a:cubicBezTo>
                  <a:pt x="4350144" y="3729199"/>
                  <a:pt x="4360432" y="3725588"/>
                  <a:pt x="4372142" y="3730140"/>
                </a:cubicBezTo>
                <a:cubicBezTo>
                  <a:pt x="4367268" y="3749176"/>
                  <a:pt x="4350550" y="3755045"/>
                  <a:pt x="4336403" y="3760011"/>
                </a:cubicBezTo>
                <a:cubicBezTo>
                  <a:pt x="4320971" y="3765428"/>
                  <a:pt x="4319369" y="3773209"/>
                  <a:pt x="4322595" y="3786514"/>
                </a:cubicBezTo>
                <a:cubicBezTo>
                  <a:pt x="4332656" y="3823408"/>
                  <a:pt x="4355894" y="3848458"/>
                  <a:pt x="4384277" y="3871702"/>
                </a:cubicBezTo>
                <a:cubicBezTo>
                  <a:pt x="4400431" y="3884800"/>
                  <a:pt x="4418322" y="3898733"/>
                  <a:pt x="4434476" y="3911831"/>
                </a:cubicBezTo>
                <a:cubicBezTo>
                  <a:pt x="4459384" y="3933408"/>
                  <a:pt x="4474454" y="3959880"/>
                  <a:pt x="4475830" y="3992604"/>
                </a:cubicBezTo>
                <a:cubicBezTo>
                  <a:pt x="4478491" y="4024877"/>
                  <a:pt x="4491171" y="4036308"/>
                  <a:pt x="4523073" y="4036659"/>
                </a:cubicBezTo>
                <a:cubicBezTo>
                  <a:pt x="4527382" y="4036590"/>
                  <a:pt x="4531241" y="4035236"/>
                  <a:pt x="4538122" y="4034264"/>
                </a:cubicBezTo>
                <a:cubicBezTo>
                  <a:pt x="4533767" y="4058894"/>
                  <a:pt x="4515830" y="4069521"/>
                  <a:pt x="4501368" y="4081817"/>
                </a:cubicBezTo>
                <a:cubicBezTo>
                  <a:pt x="4483498" y="4096752"/>
                  <a:pt x="4472127" y="4113738"/>
                  <a:pt x="4473367" y="4137847"/>
                </a:cubicBezTo>
                <a:cubicBezTo>
                  <a:pt x="4472351" y="4155528"/>
                  <a:pt x="4478984" y="4166194"/>
                  <a:pt x="4497959" y="4166752"/>
                </a:cubicBezTo>
                <a:cubicBezTo>
                  <a:pt x="4518219" y="4166859"/>
                  <a:pt x="4532952" y="4171794"/>
                  <a:pt x="4539336" y="4194097"/>
                </a:cubicBezTo>
                <a:cubicBezTo>
                  <a:pt x="4546556" y="4214663"/>
                  <a:pt x="4532026" y="4222651"/>
                  <a:pt x="4517947" y="4231925"/>
                </a:cubicBezTo>
                <a:cubicBezTo>
                  <a:pt x="4513254" y="4235016"/>
                  <a:pt x="4504252" y="4238176"/>
                  <a:pt x="4508696" y="4246722"/>
                </a:cubicBezTo>
                <a:cubicBezTo>
                  <a:pt x="4512306" y="4257005"/>
                  <a:pt x="4521511" y="4266768"/>
                  <a:pt x="4532701" y="4265727"/>
                </a:cubicBezTo>
                <a:cubicBezTo>
                  <a:pt x="4563701" y="4263508"/>
                  <a:pt x="4567446" y="4282407"/>
                  <a:pt x="4569138" y="4307801"/>
                </a:cubicBezTo>
                <a:lnTo>
                  <a:pt x="4581251" y="4356204"/>
                </a:lnTo>
                <a:lnTo>
                  <a:pt x="4581479" y="4355344"/>
                </a:lnTo>
                <a:cubicBezTo>
                  <a:pt x="4582962" y="4353590"/>
                  <a:pt x="4585120" y="4352240"/>
                  <a:pt x="4587279" y="4351160"/>
                </a:cubicBezTo>
                <a:cubicBezTo>
                  <a:pt x="4608862" y="4339284"/>
                  <a:pt x="4626128" y="4319848"/>
                  <a:pt x="4644474" y="4303653"/>
                </a:cubicBezTo>
                <a:cubicBezTo>
                  <a:pt x="4672532" y="4278820"/>
                  <a:pt x="4703828" y="4264784"/>
                  <a:pt x="4741598" y="4274501"/>
                </a:cubicBezTo>
                <a:cubicBezTo>
                  <a:pt x="4756706" y="4277740"/>
                  <a:pt x="4766419" y="4269103"/>
                  <a:pt x="4775052" y="4260465"/>
                </a:cubicBezTo>
                <a:cubicBezTo>
                  <a:pt x="4795556" y="4241031"/>
                  <a:pt x="4806348" y="4242110"/>
                  <a:pt x="4822535" y="4263704"/>
                </a:cubicBezTo>
                <a:cubicBezTo>
                  <a:pt x="4838722" y="4287458"/>
                  <a:pt x="4838722" y="4287458"/>
                  <a:pt x="4862464" y="4268023"/>
                </a:cubicBezTo>
                <a:cubicBezTo>
                  <a:pt x="4867859" y="4263704"/>
                  <a:pt x="4872176" y="4260465"/>
                  <a:pt x="4878651" y="4266943"/>
                </a:cubicBezTo>
                <a:cubicBezTo>
                  <a:pt x="4903472" y="4288537"/>
                  <a:pt x="4928292" y="4307972"/>
                  <a:pt x="4952034" y="4330645"/>
                </a:cubicBezTo>
                <a:cubicBezTo>
                  <a:pt x="4970379" y="4346841"/>
                  <a:pt x="4982250" y="4367356"/>
                  <a:pt x="4987646" y="4391109"/>
                </a:cubicBezTo>
                <a:cubicBezTo>
                  <a:pt x="4991963" y="4406225"/>
                  <a:pt x="5030812" y="4435377"/>
                  <a:pt x="5046999" y="4436456"/>
                </a:cubicBezTo>
                <a:cubicBezTo>
                  <a:pt x="5052395" y="4436456"/>
                  <a:pt x="5056712" y="4436456"/>
                  <a:pt x="5058870" y="4429978"/>
                </a:cubicBezTo>
                <a:cubicBezTo>
                  <a:pt x="5073978" y="4396508"/>
                  <a:pt x="5103116" y="4380312"/>
                  <a:pt x="5134411" y="4366276"/>
                </a:cubicBezTo>
                <a:cubicBezTo>
                  <a:pt x="5140886" y="4363037"/>
                  <a:pt x="5146282" y="4360877"/>
                  <a:pt x="5151678" y="4357638"/>
                </a:cubicBezTo>
                <a:cubicBezTo>
                  <a:pt x="5168944" y="4346841"/>
                  <a:pt x="5184052" y="4341442"/>
                  <a:pt x="5205636" y="4349000"/>
                </a:cubicBezTo>
                <a:cubicBezTo>
                  <a:pt x="5227219" y="4356559"/>
                  <a:pt x="5248802" y="4344681"/>
                  <a:pt x="5268226" y="4333885"/>
                </a:cubicBezTo>
                <a:cubicBezTo>
                  <a:pt x="5277939" y="4329566"/>
                  <a:pt x="5284414" y="4327406"/>
                  <a:pt x="5294126" y="4334964"/>
                </a:cubicBezTo>
                <a:cubicBezTo>
                  <a:pt x="5335134" y="4365196"/>
                  <a:pt x="5380459" y="4387870"/>
                  <a:pt x="5433338" y="4392189"/>
                </a:cubicBezTo>
                <a:cubicBezTo>
                  <a:pt x="5440892" y="4393268"/>
                  <a:pt x="5444129" y="4395428"/>
                  <a:pt x="5441971" y="4402986"/>
                </a:cubicBezTo>
                <a:cubicBezTo>
                  <a:pt x="5435496" y="4433217"/>
                  <a:pt x="5451683" y="4452652"/>
                  <a:pt x="5473266" y="4468847"/>
                </a:cubicBezTo>
                <a:cubicBezTo>
                  <a:pt x="5482979" y="4476405"/>
                  <a:pt x="5488374" y="4482883"/>
                  <a:pt x="5481899" y="4496919"/>
                </a:cubicBezTo>
                <a:cubicBezTo>
                  <a:pt x="5472187" y="4514195"/>
                  <a:pt x="5480820" y="4530390"/>
                  <a:pt x="5492691" y="4544426"/>
                </a:cubicBezTo>
                <a:cubicBezTo>
                  <a:pt x="5502403" y="4556303"/>
                  <a:pt x="5514274" y="4568179"/>
                  <a:pt x="5523987" y="4580056"/>
                </a:cubicBezTo>
                <a:cubicBezTo>
                  <a:pt x="5528303" y="4585994"/>
                  <a:pt x="5530731" y="4591663"/>
                  <a:pt x="5529787" y="4596252"/>
                </a:cubicBezTo>
                <a:cubicBezTo>
                  <a:pt x="5528843" y="4600841"/>
                  <a:pt x="5524527" y="4604349"/>
                  <a:pt x="5515353" y="4605969"/>
                </a:cubicBezTo>
                <a:cubicBezTo>
                  <a:pt x="5511037" y="4605969"/>
                  <a:pt x="5506720" y="4607049"/>
                  <a:pt x="5502403" y="4609208"/>
                </a:cubicBezTo>
                <a:cubicBezTo>
                  <a:pt x="5497008" y="4611367"/>
                  <a:pt x="5488374" y="4611367"/>
                  <a:pt x="5487295" y="4618925"/>
                </a:cubicBezTo>
                <a:cubicBezTo>
                  <a:pt x="5487295" y="4625403"/>
                  <a:pt x="5492691" y="4629722"/>
                  <a:pt x="5497008" y="4632961"/>
                </a:cubicBezTo>
                <a:cubicBezTo>
                  <a:pt x="5515353" y="4649157"/>
                  <a:pt x="5514274" y="4655635"/>
                  <a:pt x="5491612" y="4665352"/>
                </a:cubicBezTo>
                <a:cubicBezTo>
                  <a:pt x="5486216" y="4667512"/>
                  <a:pt x="5481899" y="4668591"/>
                  <a:pt x="5477583" y="4671830"/>
                </a:cubicBezTo>
                <a:cubicBezTo>
                  <a:pt x="5471108" y="4676149"/>
                  <a:pt x="5465712" y="4680468"/>
                  <a:pt x="5470029" y="4691265"/>
                </a:cubicBezTo>
                <a:cubicBezTo>
                  <a:pt x="5475424" y="4700983"/>
                  <a:pt x="5479741" y="4700983"/>
                  <a:pt x="5488374" y="4698823"/>
                </a:cubicBezTo>
                <a:lnTo>
                  <a:pt x="5504696" y="4697004"/>
                </a:lnTo>
                <a:lnTo>
                  <a:pt x="5420769" y="4781392"/>
                </a:lnTo>
                <a:lnTo>
                  <a:pt x="5413913" y="4776562"/>
                </a:lnTo>
                <a:cubicBezTo>
                  <a:pt x="5404200" y="4774402"/>
                  <a:pt x="5397726" y="4777641"/>
                  <a:pt x="5393409" y="4786279"/>
                </a:cubicBezTo>
                <a:cubicBezTo>
                  <a:pt x="5390171" y="4792757"/>
                  <a:pt x="5388013" y="4799235"/>
                  <a:pt x="5384776" y="4805713"/>
                </a:cubicBezTo>
                <a:cubicBezTo>
                  <a:pt x="5379380" y="4816510"/>
                  <a:pt x="5371826" y="4820829"/>
                  <a:pt x="5358876" y="4818670"/>
                </a:cubicBezTo>
                <a:cubicBezTo>
                  <a:pt x="5320026" y="4812192"/>
                  <a:pt x="5293047" y="4826228"/>
                  <a:pt x="5275781" y="4860778"/>
                </a:cubicBezTo>
                <a:cubicBezTo>
                  <a:pt x="5272543" y="4866176"/>
                  <a:pt x="5273622" y="4878053"/>
                  <a:pt x="5263910" y="4875894"/>
                </a:cubicBezTo>
                <a:cubicBezTo>
                  <a:pt x="5254197" y="4874814"/>
                  <a:pt x="5252039" y="4865097"/>
                  <a:pt x="5250960" y="4855379"/>
                </a:cubicBezTo>
                <a:cubicBezTo>
                  <a:pt x="5250960" y="4854300"/>
                  <a:pt x="5250960" y="4853220"/>
                  <a:pt x="5250960" y="4852140"/>
                </a:cubicBezTo>
                <a:cubicBezTo>
                  <a:pt x="5246643" y="4826228"/>
                  <a:pt x="5234772" y="4818670"/>
                  <a:pt x="5214269" y="4831626"/>
                </a:cubicBezTo>
                <a:cubicBezTo>
                  <a:pt x="5194844" y="4843503"/>
                  <a:pt x="5179736" y="4840264"/>
                  <a:pt x="5163548" y="4829467"/>
                </a:cubicBezTo>
                <a:cubicBezTo>
                  <a:pt x="5141965" y="4815431"/>
                  <a:pt x="5119303" y="4804634"/>
                  <a:pt x="5092324" y="4811112"/>
                </a:cubicBezTo>
                <a:cubicBezTo>
                  <a:pt x="5080453" y="4814351"/>
                  <a:pt x="5075057" y="4802474"/>
                  <a:pt x="5072899" y="4794916"/>
                </a:cubicBezTo>
                <a:cubicBezTo>
                  <a:pt x="5063187" y="4766844"/>
                  <a:pt x="5044841" y="4753888"/>
                  <a:pt x="5016783" y="4750649"/>
                </a:cubicBezTo>
                <a:cubicBezTo>
                  <a:pt x="4999517" y="4748489"/>
                  <a:pt x="4996279" y="4742011"/>
                  <a:pt x="5007071" y="4724736"/>
                </a:cubicBezTo>
                <a:cubicBezTo>
                  <a:pt x="5029733" y="4688026"/>
                  <a:pt x="5013546" y="4634041"/>
                  <a:pt x="4975775" y="4617845"/>
                </a:cubicBezTo>
                <a:cubicBezTo>
                  <a:pt x="4968221" y="4614606"/>
                  <a:pt x="4958509" y="4610288"/>
                  <a:pt x="4952034" y="4617845"/>
                </a:cubicBezTo>
                <a:cubicBezTo>
                  <a:pt x="4945559" y="4625403"/>
                  <a:pt x="4942321" y="4636200"/>
                  <a:pt x="4948796" y="4645918"/>
                </a:cubicBezTo>
                <a:cubicBezTo>
                  <a:pt x="4952034" y="4652396"/>
                  <a:pt x="4957430" y="4658874"/>
                  <a:pt x="4961746" y="4665352"/>
                </a:cubicBezTo>
                <a:cubicBezTo>
                  <a:pt x="4967142" y="4671830"/>
                  <a:pt x="4970379" y="4678309"/>
                  <a:pt x="4963904" y="4683708"/>
                </a:cubicBezTo>
                <a:cubicBezTo>
                  <a:pt x="4956350" y="4690186"/>
                  <a:pt x="4949875" y="4685867"/>
                  <a:pt x="4944480" y="4680468"/>
                </a:cubicBezTo>
                <a:cubicBezTo>
                  <a:pt x="4939084" y="4676149"/>
                  <a:pt x="4934767" y="4669671"/>
                  <a:pt x="4930451" y="4665352"/>
                </a:cubicBezTo>
                <a:cubicBezTo>
                  <a:pt x="4920738" y="4655635"/>
                  <a:pt x="4907788" y="4650236"/>
                  <a:pt x="4896997" y="4659954"/>
                </a:cubicBezTo>
                <a:cubicBezTo>
                  <a:pt x="4888363" y="4668591"/>
                  <a:pt x="4896997" y="4680468"/>
                  <a:pt x="4903472" y="4689106"/>
                </a:cubicBezTo>
                <a:cubicBezTo>
                  <a:pt x="4908867" y="4696664"/>
                  <a:pt x="4918580" y="4702062"/>
                  <a:pt x="4921817" y="4711780"/>
                </a:cubicBezTo>
                <a:cubicBezTo>
                  <a:pt x="4927213" y="4725816"/>
                  <a:pt x="4925055" y="4734453"/>
                  <a:pt x="4907788" y="4733374"/>
                </a:cubicBezTo>
                <a:cubicBezTo>
                  <a:pt x="4884047" y="4732294"/>
                  <a:pt x="4864622" y="4722577"/>
                  <a:pt x="4846276" y="4709620"/>
                </a:cubicBezTo>
                <a:cubicBezTo>
                  <a:pt x="4822535" y="4693425"/>
                  <a:pt x="4809585" y="4692345"/>
                  <a:pt x="4786923" y="4709620"/>
                </a:cubicBezTo>
                <a:cubicBezTo>
                  <a:pt x="4778290" y="4715019"/>
                  <a:pt x="4770736" y="4723656"/>
                  <a:pt x="4763181" y="4731214"/>
                </a:cubicBezTo>
                <a:cubicBezTo>
                  <a:pt x="4759944" y="4734453"/>
                  <a:pt x="4756706" y="4739852"/>
                  <a:pt x="4751311" y="4737692"/>
                </a:cubicBezTo>
                <a:cubicBezTo>
                  <a:pt x="4744836" y="4735533"/>
                  <a:pt x="4743756" y="4730135"/>
                  <a:pt x="4744836" y="4725816"/>
                </a:cubicBezTo>
                <a:cubicBezTo>
                  <a:pt x="4749152" y="4706381"/>
                  <a:pt x="4740519" y="4702062"/>
                  <a:pt x="4723252" y="4703142"/>
                </a:cubicBezTo>
                <a:cubicBezTo>
                  <a:pt x="4701669" y="4704222"/>
                  <a:pt x="4686561" y="4690186"/>
                  <a:pt x="4674690" y="4675069"/>
                </a:cubicBezTo>
                <a:cubicBezTo>
                  <a:pt x="4664978" y="4663193"/>
                  <a:pt x="4657424" y="4662113"/>
                  <a:pt x="4648790" y="4673990"/>
                </a:cubicBezTo>
                <a:cubicBezTo>
                  <a:pt x="4644474" y="4680468"/>
                  <a:pt x="4640157" y="4684787"/>
                  <a:pt x="4631524" y="4682628"/>
                </a:cubicBezTo>
                <a:cubicBezTo>
                  <a:pt x="4619653" y="4680468"/>
                  <a:pt x="4621811" y="4671830"/>
                  <a:pt x="4619653" y="4664272"/>
                </a:cubicBezTo>
                <a:cubicBezTo>
                  <a:pt x="4618574" y="4659954"/>
                  <a:pt x="4618574" y="4654555"/>
                  <a:pt x="4617495" y="4649157"/>
                </a:cubicBezTo>
                <a:cubicBezTo>
                  <a:pt x="4615067" y="4627293"/>
                  <a:pt x="4605354" y="4618183"/>
                  <a:pt x="4590179" y="4622282"/>
                </a:cubicBezTo>
                <a:lnTo>
                  <a:pt x="4586817" y="4623974"/>
                </a:lnTo>
                <a:lnTo>
                  <a:pt x="4584630" y="4635875"/>
                </a:lnTo>
                <a:cubicBezTo>
                  <a:pt x="4576236" y="4677803"/>
                  <a:pt x="4574566" y="4681277"/>
                  <a:pt x="4531541" y="4686274"/>
                </a:cubicBezTo>
                <a:cubicBezTo>
                  <a:pt x="4507873" y="4688806"/>
                  <a:pt x="4494629" y="4696343"/>
                  <a:pt x="4492463" y="4723091"/>
                </a:cubicBezTo>
                <a:cubicBezTo>
                  <a:pt x="4490612" y="4742510"/>
                  <a:pt x="4481880" y="4762900"/>
                  <a:pt x="4462206" y="4772694"/>
                </a:cubicBezTo>
                <a:cubicBezTo>
                  <a:pt x="4443818" y="4782036"/>
                  <a:pt x="4447044" y="4795342"/>
                  <a:pt x="4452007" y="4809481"/>
                </a:cubicBezTo>
                <a:cubicBezTo>
                  <a:pt x="4456970" y="4823620"/>
                  <a:pt x="4462768" y="4836023"/>
                  <a:pt x="4457827" y="4850751"/>
                </a:cubicBezTo>
                <a:cubicBezTo>
                  <a:pt x="4454555" y="4862006"/>
                  <a:pt x="4463241" y="4866176"/>
                  <a:pt x="4471025" y="4867775"/>
                </a:cubicBezTo>
                <a:cubicBezTo>
                  <a:pt x="4482667" y="4868020"/>
                  <a:pt x="4492572" y="4867431"/>
                  <a:pt x="4503311" y="4865104"/>
                </a:cubicBezTo>
                <a:cubicBezTo>
                  <a:pt x="4539907" y="4862365"/>
                  <a:pt x="4542095" y="4864484"/>
                  <a:pt x="4538327" y="4899014"/>
                </a:cubicBezTo>
                <a:cubicBezTo>
                  <a:pt x="4537311" y="4916696"/>
                  <a:pt x="4531535" y="4933161"/>
                  <a:pt x="4528782" y="4950009"/>
                </a:cubicBezTo>
                <a:cubicBezTo>
                  <a:pt x="4524359" y="4970331"/>
                  <a:pt x="4519936" y="4990652"/>
                  <a:pt x="4490855" y="4977760"/>
                </a:cubicBezTo>
                <a:cubicBezTo>
                  <a:pt x="4480882" y="4974042"/>
                  <a:pt x="4471948" y="4981510"/>
                  <a:pt x="4473436" y="4993981"/>
                </a:cubicBezTo>
                <a:cubicBezTo>
                  <a:pt x="4474542" y="5009475"/>
                  <a:pt x="4474812" y="5026705"/>
                  <a:pt x="4496877" y="5031953"/>
                </a:cubicBezTo>
                <a:cubicBezTo>
                  <a:pt x="4498163" y="5031502"/>
                  <a:pt x="4499449" y="5031051"/>
                  <a:pt x="4502473" y="5031433"/>
                </a:cubicBezTo>
                <a:cubicBezTo>
                  <a:pt x="4514114" y="5031678"/>
                  <a:pt x="4528961" y="5016360"/>
                  <a:pt x="4538301" y="5034738"/>
                </a:cubicBezTo>
                <a:cubicBezTo>
                  <a:pt x="4547190" y="5051831"/>
                  <a:pt x="4547911" y="5070346"/>
                  <a:pt x="4541751" y="5089834"/>
                </a:cubicBezTo>
                <a:cubicBezTo>
                  <a:pt x="4535524" y="5105014"/>
                  <a:pt x="4524085" y="5117692"/>
                  <a:pt x="4511743" y="5127799"/>
                </a:cubicBezTo>
                <a:cubicBezTo>
                  <a:pt x="4501522" y="5135718"/>
                  <a:pt x="4492520" y="5138878"/>
                  <a:pt x="4485820" y="5123905"/>
                </a:cubicBezTo>
                <a:cubicBezTo>
                  <a:pt x="4482729" y="5119215"/>
                  <a:pt x="4478352" y="5114976"/>
                  <a:pt x="4473208" y="5116782"/>
                </a:cubicBezTo>
                <a:cubicBezTo>
                  <a:pt x="4464206" y="5119942"/>
                  <a:pt x="4465175" y="5126821"/>
                  <a:pt x="4466980" y="5131962"/>
                </a:cubicBezTo>
                <a:cubicBezTo>
                  <a:pt x="4469304" y="5142697"/>
                  <a:pt x="4472462" y="5151694"/>
                  <a:pt x="4474335" y="5161144"/>
                </a:cubicBezTo>
                <a:cubicBezTo>
                  <a:pt x="4481306" y="5193347"/>
                  <a:pt x="4464790" y="5212139"/>
                  <a:pt x="4432436" y="5210502"/>
                </a:cubicBezTo>
                <a:cubicBezTo>
                  <a:pt x="4428127" y="5210571"/>
                  <a:pt x="4425104" y="5210188"/>
                  <a:pt x="4422080" y="5209806"/>
                </a:cubicBezTo>
                <a:cubicBezTo>
                  <a:pt x="4373257" y="5202400"/>
                  <a:pt x="4367278" y="5205942"/>
                  <a:pt x="4363328" y="5256417"/>
                </a:cubicBezTo>
                <a:cubicBezTo>
                  <a:pt x="4361478" y="5275836"/>
                  <a:pt x="4355634" y="5287993"/>
                  <a:pt x="4335441" y="5292194"/>
                </a:cubicBezTo>
                <a:cubicBezTo>
                  <a:pt x="4327273" y="5293617"/>
                  <a:pt x="4321294" y="5297160"/>
                  <a:pt x="4315316" y="5300702"/>
                </a:cubicBezTo>
                <a:cubicBezTo>
                  <a:pt x="4277186" y="5315531"/>
                  <a:pt x="4252570" y="5340053"/>
                  <a:pt x="4258458" y="5385631"/>
                </a:cubicBezTo>
                <a:cubicBezTo>
                  <a:pt x="4260014" y="5402410"/>
                  <a:pt x="4258998" y="5420092"/>
                  <a:pt x="4253222" y="5436557"/>
                </a:cubicBezTo>
                <a:cubicBezTo>
                  <a:pt x="4249950" y="5447812"/>
                  <a:pt x="4241467" y="5456565"/>
                  <a:pt x="4229825" y="5456320"/>
                </a:cubicBezTo>
                <a:cubicBezTo>
                  <a:pt x="4215611" y="5456978"/>
                  <a:pt x="4216694" y="5443604"/>
                  <a:pt x="4214822" y="5434155"/>
                </a:cubicBezTo>
                <a:cubicBezTo>
                  <a:pt x="4200113" y="5375792"/>
                  <a:pt x="4200113" y="5375792"/>
                  <a:pt x="4150160" y="5406321"/>
                </a:cubicBezTo>
                <a:cubicBezTo>
                  <a:pt x="4132223" y="5416948"/>
                  <a:pt x="4114670" y="5424554"/>
                  <a:pt x="4094026" y="5427469"/>
                </a:cubicBezTo>
                <a:cubicBezTo>
                  <a:pt x="4072931" y="5429099"/>
                  <a:pt x="4056144" y="5430660"/>
                  <a:pt x="4039855" y="5408946"/>
                </a:cubicBezTo>
                <a:cubicBezTo>
                  <a:pt x="4014812" y="5378755"/>
                  <a:pt x="3962333" y="5385626"/>
                  <a:pt x="3927948" y="5419353"/>
                </a:cubicBezTo>
                <a:cubicBezTo>
                  <a:pt x="3922421" y="5424181"/>
                  <a:pt x="3918630" y="5429843"/>
                  <a:pt x="3912268" y="5436408"/>
                </a:cubicBezTo>
                <a:cubicBezTo>
                  <a:pt x="3896746" y="5408649"/>
                  <a:pt x="3879554" y="5384365"/>
                  <a:pt x="3845463" y="5381894"/>
                </a:cubicBezTo>
                <a:cubicBezTo>
                  <a:pt x="3814396" y="5379805"/>
                  <a:pt x="3790931" y="5395261"/>
                  <a:pt x="3765729" y="5409883"/>
                </a:cubicBezTo>
                <a:cubicBezTo>
                  <a:pt x="3760450" y="5403073"/>
                  <a:pt x="3764691" y="5398697"/>
                  <a:pt x="3765910" y="5393938"/>
                </a:cubicBezTo>
                <a:cubicBezTo>
                  <a:pt x="3781704" y="5356630"/>
                  <a:pt x="3760136" y="5328107"/>
                  <a:pt x="3718780" y="5329630"/>
                </a:cubicBezTo>
                <a:cubicBezTo>
                  <a:pt x="3676138" y="5331605"/>
                  <a:pt x="3676138" y="5331605"/>
                  <a:pt x="3675462" y="5288528"/>
                </a:cubicBezTo>
                <a:cubicBezTo>
                  <a:pt x="3674989" y="5258375"/>
                  <a:pt x="3649630" y="5235514"/>
                  <a:pt x="3619984" y="5241589"/>
                </a:cubicBezTo>
                <a:cubicBezTo>
                  <a:pt x="3604935" y="5243984"/>
                  <a:pt x="3608161" y="5257289"/>
                  <a:pt x="3608747" y="5267190"/>
                </a:cubicBezTo>
                <a:cubicBezTo>
                  <a:pt x="3610304" y="5283969"/>
                  <a:pt x="3614048" y="5302867"/>
                  <a:pt x="3596563" y="5314780"/>
                </a:cubicBezTo>
                <a:cubicBezTo>
                  <a:pt x="3584605" y="5321866"/>
                  <a:pt x="3576054" y="5326311"/>
                  <a:pt x="3574430" y="5305224"/>
                </a:cubicBezTo>
                <a:cubicBezTo>
                  <a:pt x="3568858" y="5252317"/>
                  <a:pt x="3550132" y="5240121"/>
                  <a:pt x="3499909" y="5253419"/>
                </a:cubicBezTo>
                <a:cubicBezTo>
                  <a:pt x="3436375" y="5269946"/>
                  <a:pt x="3375977" y="5266603"/>
                  <a:pt x="3315692" y="5243008"/>
                </a:cubicBezTo>
                <a:cubicBezTo>
                  <a:pt x="3285324" y="5230567"/>
                  <a:pt x="3255024" y="5222434"/>
                  <a:pt x="3221835" y="5222534"/>
                </a:cubicBezTo>
                <a:cubicBezTo>
                  <a:pt x="3204598" y="5222810"/>
                  <a:pt x="3190452" y="5227776"/>
                  <a:pt x="3181652" y="5243858"/>
                </a:cubicBezTo>
                <a:cubicBezTo>
                  <a:pt x="3173687" y="5258205"/>
                  <a:pt x="3161797" y="5269597"/>
                  <a:pt x="3144425" y="5261258"/>
                </a:cubicBezTo>
                <a:cubicBezTo>
                  <a:pt x="3126601" y="5251633"/>
                  <a:pt x="3137138" y="5236384"/>
                  <a:pt x="3142147" y="5225963"/>
                </a:cubicBezTo>
                <a:cubicBezTo>
                  <a:pt x="3154669" y="5199910"/>
                  <a:pt x="3149638" y="5181464"/>
                  <a:pt x="3132063" y="5160201"/>
                </a:cubicBezTo>
                <a:cubicBezTo>
                  <a:pt x="3063049" y="5074700"/>
                  <a:pt x="3023997" y="4975794"/>
                  <a:pt x="2992209" y="4872894"/>
                </a:cubicBezTo>
                <a:cubicBezTo>
                  <a:pt x="2975447" y="4821027"/>
                  <a:pt x="2975447" y="4821027"/>
                  <a:pt x="2922382" y="4817997"/>
                </a:cubicBezTo>
                <a:cubicBezTo>
                  <a:pt x="2874077" y="4816185"/>
                  <a:pt x="2874077" y="4816185"/>
                  <a:pt x="2852371" y="4861342"/>
                </a:cubicBezTo>
                <a:cubicBezTo>
                  <a:pt x="2837344" y="4892605"/>
                  <a:pt x="2822769" y="4925153"/>
                  <a:pt x="2799055" y="4952246"/>
                </a:cubicBezTo>
                <a:cubicBezTo>
                  <a:pt x="2786330" y="4965376"/>
                  <a:pt x="2772319" y="4978957"/>
                  <a:pt x="2750389" y="4982323"/>
                </a:cubicBezTo>
                <a:cubicBezTo>
                  <a:pt x="2748832" y="4965544"/>
                  <a:pt x="2755511" y="4951650"/>
                  <a:pt x="2759166" y="4937373"/>
                </a:cubicBezTo>
                <a:cubicBezTo>
                  <a:pt x="2766477" y="4908818"/>
                  <a:pt x="2768193" y="4880785"/>
                  <a:pt x="2758717" y="4853791"/>
                </a:cubicBezTo>
                <a:cubicBezTo>
                  <a:pt x="2754589" y="4837915"/>
                  <a:pt x="2758831" y="4833539"/>
                  <a:pt x="2773428" y="4829858"/>
                </a:cubicBezTo>
                <a:cubicBezTo>
                  <a:pt x="2788026" y="4826178"/>
                  <a:pt x="2803458" y="4820761"/>
                  <a:pt x="2813611" y="4808534"/>
                </a:cubicBezTo>
                <a:cubicBezTo>
                  <a:pt x="2819072" y="4799399"/>
                  <a:pt x="2822795" y="4789429"/>
                  <a:pt x="2820922" y="4779980"/>
                </a:cubicBezTo>
                <a:cubicBezTo>
                  <a:pt x="2816861" y="4768411"/>
                  <a:pt x="2805287" y="4772474"/>
                  <a:pt x="2796668" y="4772612"/>
                </a:cubicBezTo>
                <a:cubicBezTo>
                  <a:pt x="2738910" y="4772674"/>
                  <a:pt x="2681603" y="4774021"/>
                  <a:pt x="2622107" y="4773249"/>
                </a:cubicBezTo>
                <a:lnTo>
                  <a:pt x="2591932" y="4771776"/>
                </a:lnTo>
                <a:lnTo>
                  <a:pt x="2581363" y="4784316"/>
                </a:lnTo>
                <a:cubicBezTo>
                  <a:pt x="2571376" y="4791016"/>
                  <a:pt x="2557281" y="4791697"/>
                  <a:pt x="2533973" y="4788867"/>
                </a:cubicBezTo>
                <a:cubicBezTo>
                  <a:pt x="2506747" y="4786794"/>
                  <a:pt x="2502347" y="4789267"/>
                  <a:pt x="2494641" y="4816770"/>
                </a:cubicBezTo>
                <a:cubicBezTo>
                  <a:pt x="2487900" y="4840836"/>
                  <a:pt x="2498074" y="4864084"/>
                  <a:pt x="2502607" y="4887605"/>
                </a:cubicBezTo>
                <a:cubicBezTo>
                  <a:pt x="2510439" y="4932445"/>
                  <a:pt x="2523908" y="4977012"/>
                  <a:pt x="2530777" y="5025291"/>
                </a:cubicBezTo>
                <a:cubicBezTo>
                  <a:pt x="2534074" y="5046611"/>
                  <a:pt x="2534207" y="5072605"/>
                  <a:pt x="2526229" y="5094470"/>
                </a:cubicBezTo>
                <a:cubicBezTo>
                  <a:pt x="2521688" y="5117298"/>
                  <a:pt x="2507797" y="5133797"/>
                  <a:pt x="2476444" y="5139834"/>
                </a:cubicBezTo>
                <a:cubicBezTo>
                  <a:pt x="2488275" y="5104218"/>
                  <a:pt x="2448950" y="5085771"/>
                  <a:pt x="2456379" y="5052626"/>
                </a:cubicBezTo>
                <a:cubicBezTo>
                  <a:pt x="2435621" y="5020847"/>
                  <a:pt x="2438376" y="4984539"/>
                  <a:pt x="2428893" y="4952213"/>
                </a:cubicBezTo>
                <a:cubicBezTo>
                  <a:pt x="2417209" y="4921126"/>
                  <a:pt x="2408687" y="4885362"/>
                  <a:pt x="2404842" y="4852765"/>
                </a:cubicBezTo>
                <a:cubicBezTo>
                  <a:pt x="2399900" y="4797610"/>
                  <a:pt x="2345447" y="4793459"/>
                  <a:pt x="2313953" y="4819852"/>
                </a:cubicBezTo>
                <a:cubicBezTo>
                  <a:pt x="2307352" y="4823562"/>
                  <a:pt x="2305426" y="4830439"/>
                  <a:pt x="2305700" y="4836077"/>
                </a:cubicBezTo>
                <a:cubicBezTo>
                  <a:pt x="2303773" y="4842953"/>
                  <a:pt x="2307486" y="4849557"/>
                  <a:pt x="2307760" y="4855197"/>
                </a:cubicBezTo>
                <a:cubicBezTo>
                  <a:pt x="2301982" y="4875825"/>
                  <a:pt x="2291528" y="4893287"/>
                  <a:pt x="2273652" y="4897541"/>
                </a:cubicBezTo>
                <a:cubicBezTo>
                  <a:pt x="2253574" y="4903035"/>
                  <a:pt x="2241475" y="4886661"/>
                  <a:pt x="2229651" y="4875929"/>
                </a:cubicBezTo>
                <a:cubicBezTo>
                  <a:pt x="2223740" y="4870562"/>
                  <a:pt x="2222228" y="4862722"/>
                  <a:pt x="2219754" y="4858320"/>
                </a:cubicBezTo>
                <a:cubicBezTo>
                  <a:pt x="2192808" y="4815533"/>
                  <a:pt x="2150045" y="4796122"/>
                  <a:pt x="2105490" y="4809581"/>
                </a:cubicBezTo>
                <a:cubicBezTo>
                  <a:pt x="2095451" y="4812326"/>
                  <a:pt x="2084449" y="4818511"/>
                  <a:pt x="2075923" y="4829098"/>
                </a:cubicBezTo>
                <a:cubicBezTo>
                  <a:pt x="2054741" y="4858383"/>
                  <a:pt x="2019261" y="4872533"/>
                  <a:pt x="1995879" y="4903056"/>
                </a:cubicBezTo>
                <a:cubicBezTo>
                  <a:pt x="1992718" y="4907729"/>
                  <a:pt x="1978003" y="4907311"/>
                  <a:pt x="1971127" y="4905382"/>
                </a:cubicBezTo>
                <a:cubicBezTo>
                  <a:pt x="1957377" y="4901526"/>
                  <a:pt x="1943627" y="4897668"/>
                  <a:pt x="1929602" y="4888172"/>
                </a:cubicBezTo>
                <a:cubicBezTo>
                  <a:pt x="1917777" y="4877438"/>
                  <a:pt x="1908976" y="4882386"/>
                  <a:pt x="1900724" y="4898612"/>
                </a:cubicBezTo>
                <a:cubicBezTo>
                  <a:pt x="1899761" y="4902049"/>
                  <a:pt x="1900035" y="4907689"/>
                  <a:pt x="1896871" y="4912363"/>
                </a:cubicBezTo>
                <a:cubicBezTo>
                  <a:pt x="1891507" y="4918275"/>
                  <a:pt x="1883944" y="4925423"/>
                  <a:pt x="1877068" y="4923495"/>
                </a:cubicBezTo>
                <a:cubicBezTo>
                  <a:pt x="1865518" y="4918402"/>
                  <a:pt x="1869644" y="4910289"/>
                  <a:pt x="1870333" y="4901212"/>
                </a:cubicBezTo>
                <a:cubicBezTo>
                  <a:pt x="1875838" y="4874945"/>
                  <a:pt x="1893855" y="4850334"/>
                  <a:pt x="1885608" y="4820209"/>
                </a:cubicBezTo>
                <a:cubicBezTo>
                  <a:pt x="1882860" y="4810168"/>
                  <a:pt x="1874473" y="4800399"/>
                  <a:pt x="1867872" y="4804109"/>
                </a:cubicBezTo>
                <a:cubicBezTo>
                  <a:pt x="1856871" y="4810294"/>
                  <a:pt x="1844630" y="4814276"/>
                  <a:pt x="1837342" y="4827064"/>
                </a:cubicBezTo>
                <a:cubicBezTo>
                  <a:pt x="1832253" y="4838614"/>
                  <a:pt x="1815886" y="4850711"/>
                  <a:pt x="1799662" y="4842451"/>
                </a:cubicBezTo>
                <a:cubicBezTo>
                  <a:pt x="1782199" y="4831991"/>
                  <a:pt x="1762537" y="4822766"/>
                  <a:pt x="1758003" y="4799247"/>
                </a:cubicBezTo>
                <a:cubicBezTo>
                  <a:pt x="1758965" y="4795808"/>
                  <a:pt x="1769967" y="4789623"/>
                  <a:pt x="1769692" y="4783984"/>
                </a:cubicBezTo>
                <a:cubicBezTo>
                  <a:pt x="1765706" y="4771742"/>
                  <a:pt x="1760484" y="4757298"/>
                  <a:pt x="1743295" y="4752477"/>
                </a:cubicBezTo>
                <a:cubicBezTo>
                  <a:pt x="1699843" y="4742143"/>
                  <a:pt x="1659281" y="4721494"/>
                  <a:pt x="1616518" y="4702082"/>
                </a:cubicBezTo>
                <a:cubicBezTo>
                  <a:pt x="1589980" y="4690930"/>
                  <a:pt x="1563302" y="4700133"/>
                  <a:pt x="1541847" y="4723780"/>
                </a:cubicBezTo>
                <a:cubicBezTo>
                  <a:pt x="1515028" y="4753336"/>
                  <a:pt x="1513791" y="4751137"/>
                  <a:pt x="1482305" y="4731179"/>
                </a:cubicBezTo>
                <a:cubicBezTo>
                  <a:pt x="1468280" y="4721683"/>
                  <a:pt x="1460166" y="4717553"/>
                  <a:pt x="1473783" y="4695417"/>
                </a:cubicBezTo>
                <a:cubicBezTo>
                  <a:pt x="1493726" y="4663929"/>
                  <a:pt x="1488645" y="4629131"/>
                  <a:pt x="1468846" y="4593913"/>
                </a:cubicBezTo>
                <a:cubicBezTo>
                  <a:pt x="1444102" y="4549890"/>
                  <a:pt x="1408904" y="4523329"/>
                  <a:pt x="1363940" y="4505154"/>
                </a:cubicBezTo>
                <a:cubicBezTo>
                  <a:pt x="1355828" y="4501025"/>
                  <a:pt x="1348953" y="4499096"/>
                  <a:pt x="1341662" y="4511882"/>
                </a:cubicBezTo>
                <a:cubicBezTo>
                  <a:pt x="1330247" y="4532784"/>
                  <a:pt x="1307968" y="4539514"/>
                  <a:pt x="1289128" y="4547206"/>
                </a:cubicBezTo>
                <a:cubicBezTo>
                  <a:pt x="1263686" y="4558610"/>
                  <a:pt x="1224087" y="4534523"/>
                  <a:pt x="1221480" y="4504127"/>
                </a:cubicBezTo>
                <a:cubicBezTo>
                  <a:pt x="1218870" y="4473732"/>
                  <a:pt x="1214062" y="4444570"/>
                  <a:pt x="1220530" y="4414866"/>
                </a:cubicBezTo>
                <a:cubicBezTo>
                  <a:pt x="1223419" y="4404551"/>
                  <a:pt x="1225345" y="4397676"/>
                  <a:pt x="1239097" y="4401534"/>
                </a:cubicBezTo>
                <a:cubicBezTo>
                  <a:pt x="1249407" y="4404427"/>
                  <a:pt x="1253261" y="4390675"/>
                  <a:pt x="1251750" y="4382834"/>
                </a:cubicBezTo>
                <a:cubicBezTo>
                  <a:pt x="1251202" y="4371557"/>
                  <a:pt x="1255052" y="4357804"/>
                  <a:pt x="1254504" y="4346526"/>
                </a:cubicBezTo>
                <a:cubicBezTo>
                  <a:pt x="1251755" y="4336486"/>
                  <a:pt x="1238969" y="4329190"/>
                  <a:pt x="1230581" y="4319421"/>
                </a:cubicBezTo>
                <a:cubicBezTo>
                  <a:pt x="1216765" y="4302566"/>
                  <a:pt x="1202948" y="4285711"/>
                  <a:pt x="1186758" y="4272364"/>
                </a:cubicBezTo>
                <a:lnTo>
                  <a:pt x="1175214" y="4264939"/>
                </a:lnTo>
                <a:lnTo>
                  <a:pt x="1161833" y="4266023"/>
                </a:lnTo>
                <a:cubicBezTo>
                  <a:pt x="1154415" y="4265067"/>
                  <a:pt x="1147356" y="4262915"/>
                  <a:pt x="1140837" y="4258967"/>
                </a:cubicBezTo>
                <a:lnTo>
                  <a:pt x="1128185" y="4246273"/>
                </a:lnTo>
                <a:lnTo>
                  <a:pt x="1114189" y="4244360"/>
                </a:lnTo>
                <a:cubicBezTo>
                  <a:pt x="1109687" y="4244719"/>
                  <a:pt x="1105528" y="4246333"/>
                  <a:pt x="1101745" y="4249907"/>
                </a:cubicBezTo>
                <a:cubicBezTo>
                  <a:pt x="1097344" y="4252381"/>
                  <a:pt x="1093356" y="4251725"/>
                  <a:pt x="1089334" y="4250366"/>
                </a:cubicBezTo>
                <a:lnTo>
                  <a:pt x="1081819" y="4248119"/>
                </a:lnTo>
                <a:lnTo>
                  <a:pt x="1066120" y="4264125"/>
                </a:lnTo>
                <a:cubicBezTo>
                  <a:pt x="1059898" y="4273698"/>
                  <a:pt x="1055110" y="4284226"/>
                  <a:pt x="1050323" y="4294755"/>
                </a:cubicBezTo>
                <a:cubicBezTo>
                  <a:pt x="1036917" y="4327300"/>
                  <a:pt x="1015857" y="4348360"/>
                  <a:pt x="983313" y="4357938"/>
                </a:cubicBezTo>
                <a:cubicBezTo>
                  <a:pt x="975658" y="4350281"/>
                  <a:pt x="968002" y="4342625"/>
                  <a:pt x="960346" y="4334969"/>
                </a:cubicBezTo>
                <a:cubicBezTo>
                  <a:pt x="971834" y="4319654"/>
                  <a:pt x="985236" y="4306251"/>
                  <a:pt x="1002467" y="4292849"/>
                </a:cubicBezTo>
                <a:cubicBezTo>
                  <a:pt x="1013954" y="4281362"/>
                  <a:pt x="1027355" y="4271788"/>
                  <a:pt x="1033100" y="4258387"/>
                </a:cubicBezTo>
                <a:cubicBezTo>
                  <a:pt x="1065652" y="4210525"/>
                  <a:pt x="1052257" y="4177986"/>
                  <a:pt x="998661" y="4158853"/>
                </a:cubicBezTo>
                <a:cubicBezTo>
                  <a:pt x="958462" y="4149287"/>
                  <a:pt x="954636" y="4141631"/>
                  <a:pt x="956556" y="4105261"/>
                </a:cubicBezTo>
                <a:cubicBezTo>
                  <a:pt x="960392" y="4063146"/>
                  <a:pt x="946994" y="4049748"/>
                  <a:pt x="904879" y="4057413"/>
                </a:cubicBezTo>
                <a:cubicBezTo>
                  <a:pt x="899136" y="4059328"/>
                  <a:pt x="891479" y="4063158"/>
                  <a:pt x="885736" y="4065073"/>
                </a:cubicBezTo>
                <a:cubicBezTo>
                  <a:pt x="843619" y="4080393"/>
                  <a:pt x="822567" y="4059341"/>
                  <a:pt x="818745" y="4013399"/>
                </a:cubicBezTo>
                <a:cubicBezTo>
                  <a:pt x="820662" y="4000000"/>
                  <a:pt x="822578" y="3986599"/>
                  <a:pt x="826409" y="3971284"/>
                </a:cubicBezTo>
                <a:cubicBezTo>
                  <a:pt x="834075" y="3917683"/>
                  <a:pt x="847483" y="3865997"/>
                  <a:pt x="870463" y="3816223"/>
                </a:cubicBezTo>
                <a:cubicBezTo>
                  <a:pt x="887698" y="3779849"/>
                  <a:pt x="883874" y="3753050"/>
                  <a:pt x="849420" y="3733913"/>
                </a:cubicBezTo>
                <a:cubicBezTo>
                  <a:pt x="845592" y="3730085"/>
                  <a:pt x="841764" y="3726257"/>
                  <a:pt x="837936" y="3722429"/>
                </a:cubicBezTo>
                <a:cubicBezTo>
                  <a:pt x="820712" y="3697547"/>
                  <a:pt x="820715" y="3682233"/>
                  <a:pt x="847517" y="3670743"/>
                </a:cubicBezTo>
                <a:lnTo>
                  <a:pt x="871187" y="3654468"/>
                </a:lnTo>
                <a:lnTo>
                  <a:pt x="862921" y="3655033"/>
                </a:lnTo>
                <a:lnTo>
                  <a:pt x="865726" y="3649731"/>
                </a:lnTo>
                <a:cubicBezTo>
                  <a:pt x="872742" y="3631304"/>
                  <a:pt x="907125" y="3594598"/>
                  <a:pt x="920326" y="3587177"/>
                </a:cubicBezTo>
                <a:lnTo>
                  <a:pt x="925490" y="3584399"/>
                </a:lnTo>
                <a:lnTo>
                  <a:pt x="928649" y="3574777"/>
                </a:lnTo>
                <a:cubicBezTo>
                  <a:pt x="929489" y="3567001"/>
                  <a:pt x="928593" y="3559165"/>
                  <a:pt x="925932" y="3550999"/>
                </a:cubicBezTo>
                <a:lnTo>
                  <a:pt x="917654" y="3534979"/>
                </a:lnTo>
                <a:lnTo>
                  <a:pt x="912238" y="3534153"/>
                </a:lnTo>
                <a:cubicBezTo>
                  <a:pt x="905209" y="3531949"/>
                  <a:pt x="898814" y="3528302"/>
                  <a:pt x="892558" y="3527474"/>
                </a:cubicBezTo>
                <a:cubicBezTo>
                  <a:pt x="879637" y="3494184"/>
                  <a:pt x="853232" y="3509027"/>
                  <a:pt x="830681" y="3510117"/>
                </a:cubicBezTo>
                <a:cubicBezTo>
                  <a:pt x="759587" y="3512423"/>
                  <a:pt x="693717" y="3529172"/>
                  <a:pt x="626610" y="3543722"/>
                </a:cubicBezTo>
                <a:cubicBezTo>
                  <a:pt x="613133" y="3545504"/>
                  <a:pt x="597458" y="3548522"/>
                  <a:pt x="581781" y="3551541"/>
                </a:cubicBezTo>
                <a:cubicBezTo>
                  <a:pt x="560466" y="3554832"/>
                  <a:pt x="538189" y="3561561"/>
                  <a:pt x="534885" y="3586592"/>
                </a:cubicBezTo>
                <a:cubicBezTo>
                  <a:pt x="531032" y="3600343"/>
                  <a:pt x="518793" y="3604326"/>
                  <a:pt x="508756" y="3607073"/>
                </a:cubicBezTo>
                <a:cubicBezTo>
                  <a:pt x="497754" y="3613256"/>
                  <a:pt x="482766" y="3607199"/>
                  <a:pt x="473000" y="3615583"/>
                </a:cubicBezTo>
                <a:cubicBezTo>
                  <a:pt x="468600" y="3618056"/>
                  <a:pt x="454850" y="3614200"/>
                  <a:pt x="451138" y="3607596"/>
                </a:cubicBezTo>
                <a:cubicBezTo>
                  <a:pt x="431341" y="3583966"/>
                  <a:pt x="418198" y="3540301"/>
                  <a:pt x="426615" y="3498773"/>
                </a:cubicBezTo>
                <a:lnTo>
                  <a:pt x="434951" y="3478138"/>
                </a:lnTo>
                <a:lnTo>
                  <a:pt x="0" y="3478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36999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B7E376F-0253-46E6-902C-2CA1892242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"/>
            <a:ext cx="12192002" cy="376034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479725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6E3EB2D9-614D-4F52-A3BD-39613A8924C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34982" y="0"/>
            <a:ext cx="43220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47773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8B8CAF3-9328-4AEF-8C03-A4E21A15B3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5007" y="564046"/>
            <a:ext cx="6624018" cy="5729909"/>
          </a:xfrm>
          <a:custGeom>
            <a:avLst/>
            <a:gdLst>
              <a:gd name="connsiteX0" fmla="*/ 1832943 w 6624018"/>
              <a:gd name="connsiteY0" fmla="*/ 4748834 h 5729909"/>
              <a:gd name="connsiteX1" fmla="*/ 6624018 w 6624018"/>
              <a:gd name="connsiteY1" fmla="*/ 4748834 h 5729909"/>
              <a:gd name="connsiteX2" fmla="*/ 6624018 w 6624018"/>
              <a:gd name="connsiteY2" fmla="*/ 5729909 h 5729909"/>
              <a:gd name="connsiteX3" fmla="*/ 1832943 w 6624018"/>
              <a:gd name="connsiteY3" fmla="*/ 5729909 h 5729909"/>
              <a:gd name="connsiteX4" fmla="*/ 1841224 w 6624018"/>
              <a:gd name="connsiteY4" fmla="*/ 2822714 h 5729909"/>
              <a:gd name="connsiteX5" fmla="*/ 3091438 w 6624018"/>
              <a:gd name="connsiteY5" fmla="*/ 2822714 h 5729909"/>
              <a:gd name="connsiteX6" fmla="*/ 3091438 w 6624018"/>
              <a:gd name="connsiteY6" fmla="*/ 4611758 h 5729909"/>
              <a:gd name="connsiteX7" fmla="*/ 1841224 w 6624018"/>
              <a:gd name="connsiteY7" fmla="*/ 4611758 h 5729909"/>
              <a:gd name="connsiteX8" fmla="*/ 0 w 6624018"/>
              <a:gd name="connsiteY8" fmla="*/ 2822714 h 5729909"/>
              <a:gd name="connsiteX9" fmla="*/ 1690847 w 6624018"/>
              <a:gd name="connsiteY9" fmla="*/ 2822714 h 5729909"/>
              <a:gd name="connsiteX10" fmla="*/ 1690847 w 6624018"/>
              <a:gd name="connsiteY10" fmla="*/ 4949686 h 5729909"/>
              <a:gd name="connsiteX11" fmla="*/ 0 w 6624018"/>
              <a:gd name="connsiteY11" fmla="*/ 4949686 h 5729909"/>
              <a:gd name="connsiteX12" fmla="*/ 3241814 w 6624018"/>
              <a:gd name="connsiteY12" fmla="*/ 1928192 h 5729909"/>
              <a:gd name="connsiteX13" fmla="*/ 6042992 w 6624018"/>
              <a:gd name="connsiteY13" fmla="*/ 1928192 h 5729909"/>
              <a:gd name="connsiteX14" fmla="*/ 6042992 w 6624018"/>
              <a:gd name="connsiteY14" fmla="*/ 4611758 h 5729909"/>
              <a:gd name="connsiteX15" fmla="*/ 3241814 w 6624018"/>
              <a:gd name="connsiteY15" fmla="*/ 4611758 h 5729909"/>
              <a:gd name="connsiteX16" fmla="*/ 290259 w 6624018"/>
              <a:gd name="connsiteY16" fmla="*/ 894522 h 5729909"/>
              <a:gd name="connsiteX17" fmla="*/ 3091436 w 6624018"/>
              <a:gd name="connsiteY17" fmla="*/ 894522 h 5729909"/>
              <a:gd name="connsiteX18" fmla="*/ 3091436 w 6624018"/>
              <a:gd name="connsiteY18" fmla="*/ 2683566 h 5729909"/>
              <a:gd name="connsiteX19" fmla="*/ 290259 w 6624018"/>
              <a:gd name="connsiteY19" fmla="*/ 2683566 h 5729909"/>
              <a:gd name="connsiteX20" fmla="*/ 3241813 w 6624018"/>
              <a:gd name="connsiteY20" fmla="*/ 0 h 5729909"/>
              <a:gd name="connsiteX21" fmla="*/ 4979872 w 6624018"/>
              <a:gd name="connsiteY21" fmla="*/ 0 h 5729909"/>
              <a:gd name="connsiteX22" fmla="*/ 4979872 w 6624018"/>
              <a:gd name="connsiteY22" fmla="*/ 1789044 h 5729909"/>
              <a:gd name="connsiteX23" fmla="*/ 3241813 w 6624018"/>
              <a:gd name="connsiteY23" fmla="*/ 1789044 h 572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24018" h="5729909">
                <a:moveTo>
                  <a:pt x="1832943" y="4748834"/>
                </a:moveTo>
                <a:lnTo>
                  <a:pt x="6624018" y="4748834"/>
                </a:lnTo>
                <a:lnTo>
                  <a:pt x="6624018" y="5729909"/>
                </a:lnTo>
                <a:lnTo>
                  <a:pt x="1832943" y="5729909"/>
                </a:lnTo>
                <a:close/>
                <a:moveTo>
                  <a:pt x="1841224" y="2822714"/>
                </a:moveTo>
                <a:lnTo>
                  <a:pt x="3091438" y="2822714"/>
                </a:lnTo>
                <a:lnTo>
                  <a:pt x="3091438" y="4611758"/>
                </a:lnTo>
                <a:lnTo>
                  <a:pt x="1841224" y="4611758"/>
                </a:lnTo>
                <a:close/>
                <a:moveTo>
                  <a:pt x="0" y="2822714"/>
                </a:moveTo>
                <a:lnTo>
                  <a:pt x="1690847" y="2822714"/>
                </a:lnTo>
                <a:lnTo>
                  <a:pt x="1690847" y="4949686"/>
                </a:lnTo>
                <a:lnTo>
                  <a:pt x="0" y="4949686"/>
                </a:lnTo>
                <a:close/>
                <a:moveTo>
                  <a:pt x="3241814" y="1928192"/>
                </a:moveTo>
                <a:lnTo>
                  <a:pt x="6042992" y="1928192"/>
                </a:lnTo>
                <a:lnTo>
                  <a:pt x="6042992" y="4611758"/>
                </a:lnTo>
                <a:lnTo>
                  <a:pt x="3241814" y="4611758"/>
                </a:lnTo>
                <a:close/>
                <a:moveTo>
                  <a:pt x="290259" y="894522"/>
                </a:moveTo>
                <a:lnTo>
                  <a:pt x="3091436" y="894522"/>
                </a:lnTo>
                <a:lnTo>
                  <a:pt x="3091436" y="2683566"/>
                </a:lnTo>
                <a:lnTo>
                  <a:pt x="290259" y="2683566"/>
                </a:lnTo>
                <a:close/>
                <a:moveTo>
                  <a:pt x="3241813" y="0"/>
                </a:moveTo>
                <a:lnTo>
                  <a:pt x="4979872" y="0"/>
                </a:lnTo>
                <a:lnTo>
                  <a:pt x="4979872" y="1789044"/>
                </a:lnTo>
                <a:lnTo>
                  <a:pt x="3241813" y="1789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98672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flipV="1">
            <a:off x="0" y="0"/>
            <a:ext cx="12192000" cy="3789040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>
              <a:cs typeface="Arial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23DBB0-CE3C-4DAF-AE63-CE74A234B78E}"/>
              </a:ext>
            </a:extLst>
          </p:cNvPr>
          <p:cNvGrpSpPr/>
          <p:nvPr userDrawn="1"/>
        </p:nvGrpSpPr>
        <p:grpSpPr>
          <a:xfrm>
            <a:off x="1565648" y="2089862"/>
            <a:ext cx="3814270" cy="2095683"/>
            <a:chOff x="-548507" y="477868"/>
            <a:chExt cx="11570449" cy="635717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8C24417-1BEC-4CA1-8C74-D66539BFBE39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15425C9-7931-4B76-93DD-E669AB3FEE3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58F9D2D-AA30-47E4-A55D-0A18CF5CC9DD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E2F31AA-791B-4F0B-86BC-D4EAE38D5453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86015F6-FB8B-410F-A063-1343C3E1E8FB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B9F375D-1BB9-4CFD-8F43-D038622D93C5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88F0C6E3-914F-40ED-8425-FECE4FCEE6CB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27BB132A-5E89-48AB-B865-B31B44CC0CCA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8522911-06F2-41A0-B4CE-7F3F85A3997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2ED02B-A4A2-421A-ABB8-EA8B2CE36BD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15CC34C0-717F-48CA-A332-0972887DC802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0C9EF50-70FB-4000-A786-6CD9912883D9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158A695-BCF0-4F34-97F6-2822761E919E}"/>
              </a:ext>
            </a:extLst>
          </p:cNvPr>
          <p:cNvGrpSpPr/>
          <p:nvPr userDrawn="1"/>
        </p:nvGrpSpPr>
        <p:grpSpPr>
          <a:xfrm>
            <a:off x="6773073" y="2089862"/>
            <a:ext cx="3814270" cy="2095683"/>
            <a:chOff x="-548507" y="477868"/>
            <a:chExt cx="11570449" cy="635717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F013190-8AC3-4278-BAFC-CC000323CFD1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C7A7CC-4DD9-491A-A8BA-25758345D9DC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29A491E-FA1E-4F86-9248-2B0B8F2F975B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60322D6-4805-4EF4-AD3F-249632814D64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CB2E90C-3D86-4380-A7FC-BD1D540AC6F4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DEA1BF6-7277-471C-B4AC-747D0FD5D0A9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BE2B16D9-86D3-4BD3-9C2A-27B5284D96E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F314C945-CB1C-446E-8347-6D1ACAF75683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A88BDD8-D597-4B37-B0DD-6F1A47B58236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C3BBF54C-B2E1-4A99-8D16-187BA4D517A3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B30FA645-9355-4322-8415-7724A8581FF0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1AF8D72-65C5-4177-8D47-A4679E9EBC25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Oval 20">
            <a:extLst>
              <a:ext uri="{FF2B5EF4-FFF2-40B4-BE49-F238E27FC236}">
                <a16:creationId xmlns:a16="http://schemas.microsoft.com/office/drawing/2014/main" id="{3D355D5A-608F-4392-8874-10EA0BBB127C}"/>
              </a:ext>
            </a:extLst>
          </p:cNvPr>
          <p:cNvSpPr/>
          <p:nvPr userDrawn="1"/>
        </p:nvSpPr>
        <p:spPr>
          <a:xfrm>
            <a:off x="5735326" y="3923866"/>
            <a:ext cx="5906469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Oval 21">
            <a:extLst>
              <a:ext uri="{FF2B5EF4-FFF2-40B4-BE49-F238E27FC236}">
                <a16:creationId xmlns:a16="http://schemas.microsoft.com/office/drawing/2014/main" id="{BFFE63E3-6EF2-4D85-A7E9-D6CA3DA1D889}"/>
              </a:ext>
            </a:extLst>
          </p:cNvPr>
          <p:cNvSpPr/>
          <p:nvPr userDrawn="1"/>
        </p:nvSpPr>
        <p:spPr>
          <a:xfrm>
            <a:off x="519549" y="3923866"/>
            <a:ext cx="5906469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0" name="그림 개체 틀 2">
            <a:extLst>
              <a:ext uri="{FF2B5EF4-FFF2-40B4-BE49-F238E27FC236}">
                <a16:creationId xmlns:a16="http://schemas.microsoft.com/office/drawing/2014/main" id="{AEDD54C4-EF65-4579-B4B8-D952EC7C8B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05281" y="2195565"/>
            <a:ext cx="2745149" cy="169419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51354DF-4A21-4109-B8B8-35468B9428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84ECC0-BB23-4691-9D09-8BA326B2A239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B5EE4B0-CA60-4B79-8A49-1626BE063A69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B44BE42-8CBB-4D57-AE1A-E464856A69F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8D028DD-CFAF-41FA-9BB7-8039B5D1D31E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696E49-A068-4A6A-B766-678FC46008C7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BB08119-5E83-4E7A-8BA5-254549447909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0" name="그림 개체 틀 2">
            <a:extLst>
              <a:ext uri="{FF2B5EF4-FFF2-40B4-BE49-F238E27FC236}">
                <a16:creationId xmlns:a16="http://schemas.microsoft.com/office/drawing/2014/main" id="{4CF79D6D-C02C-4F69-A1BE-2E0575ED8E4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05466" y="2195565"/>
            <a:ext cx="2745149" cy="169419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2264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8463732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6846543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166425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088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6A6BFBA-0B81-43EC-82B3-3C7685798270}"/>
              </a:ext>
            </a:extLst>
          </p:cNvPr>
          <p:cNvSpPr/>
          <p:nvPr userDrawn="1"/>
        </p:nvSpPr>
        <p:spPr>
          <a:xfrm>
            <a:off x="0" y="942689"/>
            <a:ext cx="8190689" cy="5915313"/>
          </a:xfrm>
          <a:custGeom>
            <a:avLst/>
            <a:gdLst>
              <a:gd name="connsiteX0" fmla="*/ 1864468 w 7960468"/>
              <a:gd name="connsiteY0" fmla="*/ 0 h 5749047"/>
              <a:gd name="connsiteX1" fmla="*/ 7960468 w 7960468"/>
              <a:gd name="connsiteY1" fmla="*/ 5749047 h 5749047"/>
              <a:gd name="connsiteX2" fmla="*/ 6404991 w 7960468"/>
              <a:gd name="connsiteY2" fmla="*/ 5749047 h 5749047"/>
              <a:gd name="connsiteX3" fmla="*/ 1864468 w 7960468"/>
              <a:gd name="connsiteY3" fmla="*/ 1466948 h 5749047"/>
              <a:gd name="connsiteX4" fmla="*/ 0 w 7960468"/>
              <a:gd name="connsiteY4" fmla="*/ 0 h 5749047"/>
              <a:gd name="connsiteX5" fmla="*/ 6096000 w 7960468"/>
              <a:gd name="connsiteY5" fmla="*/ 5749047 h 5749047"/>
              <a:gd name="connsiteX6" fmla="*/ 0 w 7960468"/>
              <a:gd name="connsiteY6" fmla="*/ 5749047 h 574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60468" h="5749047">
                <a:moveTo>
                  <a:pt x="1864468" y="0"/>
                </a:moveTo>
                <a:lnTo>
                  <a:pt x="7960468" y="5749047"/>
                </a:lnTo>
                <a:lnTo>
                  <a:pt x="6404991" y="5749047"/>
                </a:lnTo>
                <a:lnTo>
                  <a:pt x="1864468" y="1466948"/>
                </a:lnTo>
                <a:close/>
                <a:moveTo>
                  <a:pt x="0" y="0"/>
                </a:moveTo>
                <a:lnTo>
                  <a:pt x="6096000" y="5749047"/>
                </a:lnTo>
                <a:lnTo>
                  <a:pt x="0" y="574904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A3B45EF-370E-440A-A20B-2942D298C9F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08954"/>
            <a:ext cx="7960468" cy="5749047"/>
          </a:xfrm>
          <a:custGeom>
            <a:avLst/>
            <a:gdLst>
              <a:gd name="connsiteX0" fmla="*/ 1864468 w 7960468"/>
              <a:gd name="connsiteY0" fmla="*/ 0 h 5749047"/>
              <a:gd name="connsiteX1" fmla="*/ 7960468 w 7960468"/>
              <a:gd name="connsiteY1" fmla="*/ 5749047 h 5749047"/>
              <a:gd name="connsiteX2" fmla="*/ 6404991 w 7960468"/>
              <a:gd name="connsiteY2" fmla="*/ 5749047 h 5749047"/>
              <a:gd name="connsiteX3" fmla="*/ 1864468 w 7960468"/>
              <a:gd name="connsiteY3" fmla="*/ 1466948 h 5749047"/>
              <a:gd name="connsiteX4" fmla="*/ 0 w 7960468"/>
              <a:gd name="connsiteY4" fmla="*/ 0 h 5749047"/>
              <a:gd name="connsiteX5" fmla="*/ 6096000 w 7960468"/>
              <a:gd name="connsiteY5" fmla="*/ 5749047 h 5749047"/>
              <a:gd name="connsiteX6" fmla="*/ 0 w 7960468"/>
              <a:gd name="connsiteY6" fmla="*/ 5749047 h 574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60468" h="5749047">
                <a:moveTo>
                  <a:pt x="1864468" y="0"/>
                </a:moveTo>
                <a:lnTo>
                  <a:pt x="7960468" y="5749047"/>
                </a:lnTo>
                <a:lnTo>
                  <a:pt x="6404991" y="5749047"/>
                </a:lnTo>
                <a:lnTo>
                  <a:pt x="1864468" y="1466948"/>
                </a:lnTo>
                <a:close/>
                <a:moveTo>
                  <a:pt x="0" y="0"/>
                </a:moveTo>
                <a:lnTo>
                  <a:pt x="6096000" y="5749047"/>
                </a:lnTo>
                <a:lnTo>
                  <a:pt x="0" y="57490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93367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7A6E4E8F-323E-4E56-A3E0-B410F41472FA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9EB8720D-D6C8-40E3-AEA8-C748FF71E768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91836BAA-C0E5-4D63-B27B-CBD803229F09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9" name="Group 1">
              <a:extLst>
                <a:ext uri="{FF2B5EF4-FFF2-40B4-BE49-F238E27FC236}">
                  <a16:creationId xmlns:a16="http://schemas.microsoft.com/office/drawing/2014/main" id="{C28766A3-2014-43BE-876E-8A4B4FEB0841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20" name="Oval 4">
                <a:extLst>
                  <a:ext uri="{FF2B5EF4-FFF2-40B4-BE49-F238E27FC236}">
                    <a16:creationId xmlns:a16="http://schemas.microsoft.com/office/drawing/2014/main" id="{72D578AC-69F5-4335-8B22-0B0F46BD0749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6" name="Rounded Rectangle 7">
                <a:extLst>
                  <a:ext uri="{FF2B5EF4-FFF2-40B4-BE49-F238E27FC236}">
                    <a16:creationId xmlns:a16="http://schemas.microsoft.com/office/drawing/2014/main" id="{71DADC0D-963F-41B5-A251-C16889197FB9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F3B880A8-064D-444B-B101-CFC702649F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BBBB3EAD-4322-4D74-BF64-3FAA46E15A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6441028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937992"/>
            <a:ext cx="12192000" cy="2920008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E3AA60-F98E-461D-A8F1-416F4930B4FB}"/>
              </a:ext>
            </a:extLst>
          </p:cNvPr>
          <p:cNvGrpSpPr/>
          <p:nvPr userDrawn="1"/>
        </p:nvGrpSpPr>
        <p:grpSpPr>
          <a:xfrm flipH="1">
            <a:off x="626349" y="1698993"/>
            <a:ext cx="4415909" cy="4616667"/>
            <a:chOff x="6446339" y="1280897"/>
            <a:chExt cx="4320717" cy="528517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5BF1D60-4E96-4E3C-B98D-5370E20EF47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8BCCF88-06F1-488C-87AE-E38FBA28D1AC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EE90238-2BB1-43A4-9BE2-54B3CC39297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2440D76-FC59-468E-A566-5FFD2D6688D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E671962-91F5-403D-A29A-091596522CBC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5E5E563-0514-42D2-8D98-2B54B867E0AF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7AF6807-894C-4F19-8604-082CC7DC96AE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648DEAD-5289-42D0-8909-87695FD597F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08709" y="1946106"/>
            <a:ext cx="4005026" cy="2975928"/>
          </a:xfrm>
          <a:custGeom>
            <a:avLst/>
            <a:gdLst>
              <a:gd name="connsiteX0" fmla="*/ 0 w 4890798"/>
              <a:gd name="connsiteY0" fmla="*/ 0 h 3000625"/>
              <a:gd name="connsiteX1" fmla="*/ 4890798 w 4890798"/>
              <a:gd name="connsiteY1" fmla="*/ 0 h 3000625"/>
              <a:gd name="connsiteX2" fmla="*/ 4890798 w 4890798"/>
              <a:gd name="connsiteY2" fmla="*/ 3000625 h 3000625"/>
              <a:gd name="connsiteX3" fmla="*/ 0 w 4890798"/>
              <a:gd name="connsiteY3" fmla="*/ 3000625 h 3000625"/>
              <a:gd name="connsiteX4" fmla="*/ 0 w 4890798"/>
              <a:gd name="connsiteY4" fmla="*/ 0 h 3000625"/>
              <a:gd name="connsiteX0" fmla="*/ 0 w 4890798"/>
              <a:gd name="connsiteY0" fmla="*/ 0 h 3000625"/>
              <a:gd name="connsiteX1" fmla="*/ 4890798 w 4890798"/>
              <a:gd name="connsiteY1" fmla="*/ 0 h 3000625"/>
              <a:gd name="connsiteX2" fmla="*/ 4890798 w 4890798"/>
              <a:gd name="connsiteY2" fmla="*/ 3000625 h 3000625"/>
              <a:gd name="connsiteX3" fmla="*/ 818605 w 4890798"/>
              <a:gd name="connsiteY3" fmla="*/ 3000625 h 3000625"/>
              <a:gd name="connsiteX4" fmla="*/ 0 w 4890798"/>
              <a:gd name="connsiteY4" fmla="*/ 0 h 3000625"/>
              <a:gd name="connsiteX0" fmla="*/ 0 w 4890798"/>
              <a:gd name="connsiteY0" fmla="*/ 0 h 3000625"/>
              <a:gd name="connsiteX1" fmla="*/ 4890798 w 4890798"/>
              <a:gd name="connsiteY1" fmla="*/ 0 h 3000625"/>
              <a:gd name="connsiteX2" fmla="*/ 4890798 w 4890798"/>
              <a:gd name="connsiteY2" fmla="*/ 3000625 h 3000625"/>
              <a:gd name="connsiteX3" fmla="*/ 200297 w 4890798"/>
              <a:gd name="connsiteY3" fmla="*/ 2965791 h 3000625"/>
              <a:gd name="connsiteX4" fmla="*/ 0 w 4890798"/>
              <a:gd name="connsiteY4" fmla="*/ 0 h 3000625"/>
              <a:gd name="connsiteX0" fmla="*/ 0 w 4890798"/>
              <a:gd name="connsiteY0" fmla="*/ 0 h 2965791"/>
              <a:gd name="connsiteX1" fmla="*/ 4890798 w 4890798"/>
              <a:gd name="connsiteY1" fmla="*/ 0 h 2965791"/>
              <a:gd name="connsiteX2" fmla="*/ 3715140 w 4890798"/>
              <a:gd name="connsiteY2" fmla="*/ 2626157 h 2965791"/>
              <a:gd name="connsiteX3" fmla="*/ 200297 w 4890798"/>
              <a:gd name="connsiteY3" fmla="*/ 2965791 h 2965791"/>
              <a:gd name="connsiteX4" fmla="*/ 0 w 4890798"/>
              <a:gd name="connsiteY4" fmla="*/ 0 h 2965791"/>
              <a:gd name="connsiteX0" fmla="*/ 0 w 4890798"/>
              <a:gd name="connsiteY0" fmla="*/ 0 h 2965791"/>
              <a:gd name="connsiteX1" fmla="*/ 4890798 w 4890798"/>
              <a:gd name="connsiteY1" fmla="*/ 0 h 2965791"/>
              <a:gd name="connsiteX2" fmla="*/ 4037357 w 4890798"/>
              <a:gd name="connsiteY2" fmla="*/ 2800328 h 2965791"/>
              <a:gd name="connsiteX3" fmla="*/ 200297 w 4890798"/>
              <a:gd name="connsiteY3" fmla="*/ 2965791 h 2965791"/>
              <a:gd name="connsiteX4" fmla="*/ 0 w 4890798"/>
              <a:gd name="connsiteY4" fmla="*/ 0 h 2965791"/>
              <a:gd name="connsiteX0" fmla="*/ 0 w 4037357"/>
              <a:gd name="connsiteY0" fmla="*/ 0 h 2965791"/>
              <a:gd name="connsiteX1" fmla="*/ 3480009 w 4037357"/>
              <a:gd name="connsiteY1" fmla="*/ 418012 h 2965791"/>
              <a:gd name="connsiteX2" fmla="*/ 4037357 w 4037357"/>
              <a:gd name="connsiteY2" fmla="*/ 2800328 h 2965791"/>
              <a:gd name="connsiteX3" fmla="*/ 200297 w 4037357"/>
              <a:gd name="connsiteY3" fmla="*/ 2965791 h 2965791"/>
              <a:gd name="connsiteX4" fmla="*/ 0 w 4037357"/>
              <a:gd name="connsiteY4" fmla="*/ 0 h 2965791"/>
              <a:gd name="connsiteX0" fmla="*/ 0 w 4037357"/>
              <a:gd name="connsiteY0" fmla="*/ 0 h 2965791"/>
              <a:gd name="connsiteX1" fmla="*/ 3906729 w 4037357"/>
              <a:gd name="connsiteY1" fmla="*/ 775063 h 2965791"/>
              <a:gd name="connsiteX2" fmla="*/ 4037357 w 4037357"/>
              <a:gd name="connsiteY2" fmla="*/ 2800328 h 2965791"/>
              <a:gd name="connsiteX3" fmla="*/ 200297 w 4037357"/>
              <a:gd name="connsiteY3" fmla="*/ 2965791 h 2965791"/>
              <a:gd name="connsiteX4" fmla="*/ 0 w 4037357"/>
              <a:gd name="connsiteY4" fmla="*/ 0 h 2965791"/>
              <a:gd name="connsiteX0" fmla="*/ 0 w 4037357"/>
              <a:gd name="connsiteY0" fmla="*/ 0 h 2965791"/>
              <a:gd name="connsiteX1" fmla="*/ 3898021 w 4037357"/>
              <a:gd name="connsiteY1" fmla="*/ 748937 h 2965791"/>
              <a:gd name="connsiteX2" fmla="*/ 4037357 w 4037357"/>
              <a:gd name="connsiteY2" fmla="*/ 2800328 h 2965791"/>
              <a:gd name="connsiteX3" fmla="*/ 200297 w 4037357"/>
              <a:gd name="connsiteY3" fmla="*/ 2965791 h 2965791"/>
              <a:gd name="connsiteX4" fmla="*/ 0 w 4037357"/>
              <a:gd name="connsiteY4" fmla="*/ 0 h 2965791"/>
              <a:gd name="connsiteX0" fmla="*/ 0 w 4037357"/>
              <a:gd name="connsiteY0" fmla="*/ 0 h 2965791"/>
              <a:gd name="connsiteX1" fmla="*/ 3819644 w 4037357"/>
              <a:gd name="connsiteY1" fmla="*/ 818606 h 2965791"/>
              <a:gd name="connsiteX2" fmla="*/ 4037357 w 4037357"/>
              <a:gd name="connsiteY2" fmla="*/ 2800328 h 2965791"/>
              <a:gd name="connsiteX3" fmla="*/ 200297 w 4037357"/>
              <a:gd name="connsiteY3" fmla="*/ 2965791 h 2965791"/>
              <a:gd name="connsiteX4" fmla="*/ 0 w 4037357"/>
              <a:gd name="connsiteY4" fmla="*/ 0 h 2965791"/>
              <a:gd name="connsiteX0" fmla="*/ 0 w 3889312"/>
              <a:gd name="connsiteY0" fmla="*/ 0 h 2965791"/>
              <a:gd name="connsiteX1" fmla="*/ 3819644 w 3889312"/>
              <a:gd name="connsiteY1" fmla="*/ 818606 h 2965791"/>
              <a:gd name="connsiteX2" fmla="*/ 3889312 w 3889312"/>
              <a:gd name="connsiteY2" fmla="*/ 2782911 h 2965791"/>
              <a:gd name="connsiteX3" fmla="*/ 200297 w 3889312"/>
              <a:gd name="connsiteY3" fmla="*/ 2965791 h 2965791"/>
              <a:gd name="connsiteX4" fmla="*/ 0 w 3889312"/>
              <a:gd name="connsiteY4" fmla="*/ 0 h 2965791"/>
              <a:gd name="connsiteX0" fmla="*/ 0 w 3950272"/>
              <a:gd name="connsiteY0" fmla="*/ 0 h 2965791"/>
              <a:gd name="connsiteX1" fmla="*/ 3819644 w 3950272"/>
              <a:gd name="connsiteY1" fmla="*/ 818606 h 2965791"/>
              <a:gd name="connsiteX2" fmla="*/ 3950272 w 3950272"/>
              <a:gd name="connsiteY2" fmla="*/ 2765494 h 2965791"/>
              <a:gd name="connsiteX3" fmla="*/ 200297 w 3950272"/>
              <a:gd name="connsiteY3" fmla="*/ 2965791 h 2965791"/>
              <a:gd name="connsiteX4" fmla="*/ 0 w 3950272"/>
              <a:gd name="connsiteY4" fmla="*/ 0 h 2965791"/>
              <a:gd name="connsiteX0" fmla="*/ 0 w 3950272"/>
              <a:gd name="connsiteY0" fmla="*/ 0 h 2965791"/>
              <a:gd name="connsiteX1" fmla="*/ 3854479 w 3950272"/>
              <a:gd name="connsiteY1" fmla="*/ 827315 h 2965791"/>
              <a:gd name="connsiteX2" fmla="*/ 3950272 w 3950272"/>
              <a:gd name="connsiteY2" fmla="*/ 2765494 h 2965791"/>
              <a:gd name="connsiteX3" fmla="*/ 200297 w 3950272"/>
              <a:gd name="connsiteY3" fmla="*/ 2965791 h 2965791"/>
              <a:gd name="connsiteX4" fmla="*/ 0 w 3950272"/>
              <a:gd name="connsiteY4" fmla="*/ 0 h 2965791"/>
              <a:gd name="connsiteX0" fmla="*/ 0 w 3950272"/>
              <a:gd name="connsiteY0" fmla="*/ 0 h 2965791"/>
              <a:gd name="connsiteX1" fmla="*/ 3854479 w 3950272"/>
              <a:gd name="connsiteY1" fmla="*/ 827315 h 2965791"/>
              <a:gd name="connsiteX2" fmla="*/ 3950272 w 3950272"/>
              <a:gd name="connsiteY2" fmla="*/ 2791620 h 2965791"/>
              <a:gd name="connsiteX3" fmla="*/ 200297 w 3950272"/>
              <a:gd name="connsiteY3" fmla="*/ 2965791 h 2965791"/>
              <a:gd name="connsiteX4" fmla="*/ 0 w 3950272"/>
              <a:gd name="connsiteY4" fmla="*/ 0 h 2965791"/>
              <a:gd name="connsiteX0" fmla="*/ 0 w 3950272"/>
              <a:gd name="connsiteY0" fmla="*/ 0 h 2965791"/>
              <a:gd name="connsiteX1" fmla="*/ 3845770 w 3950272"/>
              <a:gd name="connsiteY1" fmla="*/ 775064 h 2965791"/>
              <a:gd name="connsiteX2" fmla="*/ 3950272 w 3950272"/>
              <a:gd name="connsiteY2" fmla="*/ 2791620 h 2965791"/>
              <a:gd name="connsiteX3" fmla="*/ 200297 w 3950272"/>
              <a:gd name="connsiteY3" fmla="*/ 2965791 h 2965791"/>
              <a:gd name="connsiteX4" fmla="*/ 0 w 3950272"/>
              <a:gd name="connsiteY4" fmla="*/ 0 h 2965791"/>
              <a:gd name="connsiteX0" fmla="*/ 0 w 3969322"/>
              <a:gd name="connsiteY0" fmla="*/ 0 h 2965791"/>
              <a:gd name="connsiteX1" fmla="*/ 3845770 w 3969322"/>
              <a:gd name="connsiteY1" fmla="*/ 775064 h 2965791"/>
              <a:gd name="connsiteX2" fmla="*/ 3969322 w 3969322"/>
              <a:gd name="connsiteY2" fmla="*/ 2877327 h 2965791"/>
              <a:gd name="connsiteX3" fmla="*/ 200297 w 3969322"/>
              <a:gd name="connsiteY3" fmla="*/ 2965791 h 2965791"/>
              <a:gd name="connsiteX4" fmla="*/ 0 w 3969322"/>
              <a:gd name="connsiteY4" fmla="*/ 0 h 2965791"/>
              <a:gd name="connsiteX0" fmla="*/ 0 w 3969322"/>
              <a:gd name="connsiteY0" fmla="*/ 0 h 2975314"/>
              <a:gd name="connsiteX1" fmla="*/ 3845770 w 3969322"/>
              <a:gd name="connsiteY1" fmla="*/ 775064 h 2975314"/>
              <a:gd name="connsiteX2" fmla="*/ 3969322 w 3969322"/>
              <a:gd name="connsiteY2" fmla="*/ 2877327 h 2975314"/>
              <a:gd name="connsiteX3" fmla="*/ 200297 w 3969322"/>
              <a:gd name="connsiteY3" fmla="*/ 2975314 h 2975314"/>
              <a:gd name="connsiteX4" fmla="*/ 0 w 3969322"/>
              <a:gd name="connsiteY4" fmla="*/ 0 h 297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9322" h="2975314">
                <a:moveTo>
                  <a:pt x="0" y="0"/>
                </a:moveTo>
                <a:lnTo>
                  <a:pt x="3845770" y="775064"/>
                </a:lnTo>
                <a:lnTo>
                  <a:pt x="3969322" y="2877327"/>
                </a:lnTo>
                <a:lnTo>
                  <a:pt x="200297" y="297531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32352E3-A549-4767-81E9-F00BC5097E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188840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3FD0B1-8B73-4344-9826-0E0B9E692CE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492478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2785633" y="1708875"/>
            <a:ext cx="6624970" cy="282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C1360C2-C865-4284-B68D-EF12177F2C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531" y="319722"/>
            <a:ext cx="11098938" cy="65931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7575167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7973" y="244099"/>
            <a:ext cx="11696055" cy="636980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81689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37E98C1-EDB9-4998-B244-222AB3F04C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88585"/>
            <a:ext cx="12192000" cy="3192965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324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389109"/>
            <a:ext cx="12192000" cy="2138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800" dirty="0"/>
              <a:t>                     </a:t>
            </a:r>
            <a:endParaRPr lang="ko-KR" altLang="en-US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91F3AC-22DD-4A77-8100-945A8877A057}"/>
              </a:ext>
            </a:extLst>
          </p:cNvPr>
          <p:cNvSpPr/>
          <p:nvPr userDrawn="1"/>
        </p:nvSpPr>
        <p:spPr>
          <a:xfrm>
            <a:off x="0" y="6638925"/>
            <a:ext cx="12192000" cy="2190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027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42BDB-2F8A-4632-BB44-DDEED52675C4}"/>
              </a:ext>
            </a:extLst>
          </p:cNvPr>
          <p:cNvSpPr/>
          <p:nvPr userDrawn="1"/>
        </p:nvSpPr>
        <p:spPr>
          <a:xfrm>
            <a:off x="5255664" y="3153398"/>
            <a:ext cx="6355221" cy="32461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88679" y="458495"/>
            <a:ext cx="9358626" cy="5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81499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0" y="0"/>
            <a:ext cx="122086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19739"/>
            <a:ext cx="5135893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 rot="10800000">
            <a:off x="5135892" y="1119739"/>
            <a:ext cx="4022165" cy="5305775"/>
          </a:xfrm>
          <a:prstGeom prst="round2SameRect">
            <a:avLst>
              <a:gd name="adj1" fmla="val 8400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0" name="Picture Placeholder 35"/>
          <p:cNvSpPr>
            <a:spLocks noGrp="1"/>
          </p:cNvSpPr>
          <p:nvPr>
            <p:ph type="pic" sz="quarter" idx="11" hasCustomPrompt="1"/>
          </p:nvPr>
        </p:nvSpPr>
        <p:spPr>
          <a:xfrm>
            <a:off x="9158060" y="1119739"/>
            <a:ext cx="3050616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C6F3612C-F0AE-484F-942A-DE2A05865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3503" y="209181"/>
            <a:ext cx="12192000" cy="7013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32942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6CAC6C94-EF5E-4D40-8064-70C4AE8D53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55734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30385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3064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2B35F45-00CB-4203-B075-872C639D40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22283" y="1354778"/>
            <a:ext cx="6150293" cy="3448050"/>
          </a:xfrm>
          <a:custGeom>
            <a:avLst/>
            <a:gdLst>
              <a:gd name="connsiteX0" fmla="*/ 2106931 w 6150293"/>
              <a:gd name="connsiteY0" fmla="*/ 0 h 3448050"/>
              <a:gd name="connsiteX1" fmla="*/ 6150293 w 6150293"/>
              <a:gd name="connsiteY1" fmla="*/ 0 h 3448050"/>
              <a:gd name="connsiteX2" fmla="*/ 4042410 w 6150293"/>
              <a:gd name="connsiteY2" fmla="*/ 3448050 h 3448050"/>
              <a:gd name="connsiteX3" fmla="*/ 0 w 6150293"/>
              <a:gd name="connsiteY3" fmla="*/ 344805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0293" h="3448050">
                <a:moveTo>
                  <a:pt x="2106931" y="0"/>
                </a:moveTo>
                <a:lnTo>
                  <a:pt x="6150293" y="0"/>
                </a:lnTo>
                <a:lnTo>
                  <a:pt x="4042410" y="3448050"/>
                </a:lnTo>
                <a:lnTo>
                  <a:pt x="0" y="34480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0AF9A2D-6BC2-414E-9FA2-2BCC6B6CECD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8638" y="1354778"/>
            <a:ext cx="4429125" cy="3448050"/>
          </a:xfrm>
          <a:custGeom>
            <a:avLst/>
            <a:gdLst>
              <a:gd name="connsiteX0" fmla="*/ 0 w 4429125"/>
              <a:gd name="connsiteY0" fmla="*/ 0 h 3448050"/>
              <a:gd name="connsiteX1" fmla="*/ 4429125 w 4429125"/>
              <a:gd name="connsiteY1" fmla="*/ 0 h 3448050"/>
              <a:gd name="connsiteX2" fmla="*/ 2322195 w 4429125"/>
              <a:gd name="connsiteY2" fmla="*/ 3448050 h 3448050"/>
              <a:gd name="connsiteX3" fmla="*/ 0 w 4429125"/>
              <a:gd name="connsiteY3" fmla="*/ 344805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125" h="3448050">
                <a:moveTo>
                  <a:pt x="0" y="0"/>
                </a:moveTo>
                <a:lnTo>
                  <a:pt x="4429125" y="0"/>
                </a:lnTo>
                <a:lnTo>
                  <a:pt x="2322195" y="3448050"/>
                </a:lnTo>
                <a:lnTo>
                  <a:pt x="0" y="34480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2A5C04A-4DC0-45FF-8695-531CFED7EA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6142" y="1354778"/>
            <a:ext cx="4426268" cy="3448050"/>
          </a:xfrm>
          <a:custGeom>
            <a:avLst/>
            <a:gdLst>
              <a:gd name="connsiteX0" fmla="*/ 2107883 w 4426268"/>
              <a:gd name="connsiteY0" fmla="*/ 0 h 3448050"/>
              <a:gd name="connsiteX1" fmla="*/ 4426268 w 4426268"/>
              <a:gd name="connsiteY1" fmla="*/ 0 h 3448050"/>
              <a:gd name="connsiteX2" fmla="*/ 4426268 w 4426268"/>
              <a:gd name="connsiteY2" fmla="*/ 3448050 h 3448050"/>
              <a:gd name="connsiteX3" fmla="*/ 0 w 4426268"/>
              <a:gd name="connsiteY3" fmla="*/ 344805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6268" h="3448050">
                <a:moveTo>
                  <a:pt x="2107883" y="0"/>
                </a:moveTo>
                <a:lnTo>
                  <a:pt x="4426268" y="0"/>
                </a:lnTo>
                <a:lnTo>
                  <a:pt x="4426268" y="3448050"/>
                </a:lnTo>
                <a:lnTo>
                  <a:pt x="0" y="34480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A46197D-1598-4D3F-9547-3133C1271A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8178815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6626298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429663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8613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5314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512135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260648"/>
            <a:ext cx="1123324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1028733"/>
            <a:ext cx="11233248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1118734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9350" y="452670"/>
            <a:ext cx="566462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350" y="1220755"/>
            <a:ext cx="566462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271520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65662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627721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389779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51839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04258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79497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54726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2660915"/>
            <a:ext cx="12192000" cy="38404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5451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E028B6F-D647-4878-B4BB-2D1F673AEF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24584" y="11386"/>
            <a:ext cx="7767416" cy="6777596"/>
          </a:xfrm>
          <a:custGeom>
            <a:avLst/>
            <a:gdLst>
              <a:gd name="connsiteX0" fmla="*/ 7767416 w 7767416"/>
              <a:gd name="connsiteY0" fmla="*/ 1399861 h 6777596"/>
              <a:gd name="connsiteX1" fmla="*/ 7767416 w 7767416"/>
              <a:gd name="connsiteY1" fmla="*/ 2360732 h 6777596"/>
              <a:gd name="connsiteX2" fmla="*/ 5766870 w 7767416"/>
              <a:gd name="connsiteY2" fmla="*/ 6058701 h 6777596"/>
              <a:gd name="connsiteX3" fmla="*/ 5364742 w 7767416"/>
              <a:gd name="connsiteY3" fmla="*/ 5841156 h 6777596"/>
              <a:gd name="connsiteX4" fmla="*/ 7767416 w 7767416"/>
              <a:gd name="connsiteY4" fmla="*/ 241367 h 6777596"/>
              <a:gd name="connsiteX5" fmla="*/ 7767416 w 7767416"/>
              <a:gd name="connsiteY5" fmla="*/ 1202237 h 6777596"/>
              <a:gd name="connsiteX6" fmla="*/ 5008532 w 7767416"/>
              <a:gd name="connsiteY6" fmla="*/ 6301980 h 6777596"/>
              <a:gd name="connsiteX7" fmla="*/ 4606405 w 7767416"/>
              <a:gd name="connsiteY7" fmla="*/ 6084435 h 6777596"/>
              <a:gd name="connsiteX8" fmla="*/ 7271266 w 7767416"/>
              <a:gd name="connsiteY8" fmla="*/ 0 h 6777596"/>
              <a:gd name="connsiteX9" fmla="*/ 7767416 w 7767416"/>
              <a:gd name="connsiteY9" fmla="*/ 0 h 6777596"/>
              <a:gd name="connsiteX10" fmla="*/ 7767416 w 7767416"/>
              <a:gd name="connsiteY10" fmla="*/ 43746 h 6777596"/>
              <a:gd name="connsiteX11" fmla="*/ 4124504 w 7767416"/>
              <a:gd name="connsiteY11" fmla="*/ 6777596 h 6777596"/>
              <a:gd name="connsiteX12" fmla="*/ 3722377 w 7767416"/>
              <a:gd name="connsiteY12" fmla="*/ 6560053 h 6777596"/>
              <a:gd name="connsiteX13" fmla="*/ 6644537 w 7767416"/>
              <a:gd name="connsiteY13" fmla="*/ 0 h 6777596"/>
              <a:gd name="connsiteX14" fmla="*/ 7164353 w 7767416"/>
              <a:gd name="connsiteY14" fmla="*/ 0 h 6777596"/>
              <a:gd name="connsiteX15" fmla="*/ 3936690 w 7767416"/>
              <a:gd name="connsiteY15" fmla="*/ 5966271 h 6777596"/>
              <a:gd name="connsiteX16" fmla="*/ 3534563 w 7767416"/>
              <a:gd name="connsiteY16" fmla="*/ 5748726 h 6777596"/>
              <a:gd name="connsiteX17" fmla="*/ 6017810 w 7767416"/>
              <a:gd name="connsiteY17" fmla="*/ 0 h 6777596"/>
              <a:gd name="connsiteX18" fmla="*/ 6537626 w 7767416"/>
              <a:gd name="connsiteY18" fmla="*/ 0 h 6777596"/>
              <a:gd name="connsiteX19" fmla="*/ 3371597 w 7767416"/>
              <a:gd name="connsiteY19" fmla="*/ 5852342 h 6777596"/>
              <a:gd name="connsiteX20" fmla="*/ 2969470 w 7767416"/>
              <a:gd name="connsiteY20" fmla="*/ 5634798 h 6777596"/>
              <a:gd name="connsiteX21" fmla="*/ 5391082 w 7767416"/>
              <a:gd name="connsiteY21" fmla="*/ 0 h 6777596"/>
              <a:gd name="connsiteX22" fmla="*/ 5910897 w 7767416"/>
              <a:gd name="connsiteY22" fmla="*/ 0 h 6777596"/>
              <a:gd name="connsiteX23" fmla="*/ 3063713 w 7767416"/>
              <a:gd name="connsiteY23" fmla="*/ 5262964 h 6777596"/>
              <a:gd name="connsiteX24" fmla="*/ 2661586 w 7767416"/>
              <a:gd name="connsiteY24" fmla="*/ 5045420 h 6777596"/>
              <a:gd name="connsiteX25" fmla="*/ 4764354 w 7767416"/>
              <a:gd name="connsiteY25" fmla="*/ 0 h 6777596"/>
              <a:gd name="connsiteX26" fmla="*/ 5284169 w 7767416"/>
              <a:gd name="connsiteY26" fmla="*/ 0 h 6777596"/>
              <a:gd name="connsiteX27" fmla="*/ 2900020 w 7767416"/>
              <a:gd name="connsiteY27" fmla="*/ 4407053 h 6777596"/>
              <a:gd name="connsiteX28" fmla="*/ 2497893 w 7767416"/>
              <a:gd name="connsiteY28" fmla="*/ 4189509 h 6777596"/>
              <a:gd name="connsiteX29" fmla="*/ 4137627 w 7767416"/>
              <a:gd name="connsiteY29" fmla="*/ 0 h 6777596"/>
              <a:gd name="connsiteX30" fmla="*/ 4657442 w 7767416"/>
              <a:gd name="connsiteY30" fmla="*/ 0 h 6777596"/>
              <a:gd name="connsiteX31" fmla="*/ 2118158 w 7767416"/>
              <a:gd name="connsiteY31" fmla="*/ 4693817 h 6777596"/>
              <a:gd name="connsiteX32" fmla="*/ 1716031 w 7767416"/>
              <a:gd name="connsiteY32" fmla="*/ 4476272 h 6777596"/>
              <a:gd name="connsiteX33" fmla="*/ 3510898 w 7767416"/>
              <a:gd name="connsiteY33" fmla="*/ 0 h 6777596"/>
              <a:gd name="connsiteX34" fmla="*/ 4030714 w 7767416"/>
              <a:gd name="connsiteY34" fmla="*/ 0 h 6777596"/>
              <a:gd name="connsiteX35" fmla="*/ 1997663 w 7767416"/>
              <a:gd name="connsiteY35" fmla="*/ 3758054 h 6777596"/>
              <a:gd name="connsiteX36" fmla="*/ 1595536 w 7767416"/>
              <a:gd name="connsiteY36" fmla="*/ 3540509 h 6777596"/>
              <a:gd name="connsiteX37" fmla="*/ 2884170 w 7767416"/>
              <a:gd name="connsiteY37" fmla="*/ 0 h 6777596"/>
              <a:gd name="connsiteX38" fmla="*/ 3403986 w 7767416"/>
              <a:gd name="connsiteY38" fmla="*/ 0 h 6777596"/>
              <a:gd name="connsiteX39" fmla="*/ 1715921 w 7767416"/>
              <a:gd name="connsiteY39" fmla="*/ 3120354 h 6777596"/>
              <a:gd name="connsiteX40" fmla="*/ 1313794 w 7767416"/>
              <a:gd name="connsiteY40" fmla="*/ 2902810 h 6777596"/>
              <a:gd name="connsiteX41" fmla="*/ 2257443 w 7767416"/>
              <a:gd name="connsiteY41" fmla="*/ 0 h 6777596"/>
              <a:gd name="connsiteX42" fmla="*/ 2777258 w 7767416"/>
              <a:gd name="connsiteY42" fmla="*/ 0 h 6777596"/>
              <a:gd name="connsiteX43" fmla="*/ 1541206 w 7767416"/>
              <a:gd name="connsiteY43" fmla="*/ 2284819 h 6777596"/>
              <a:gd name="connsiteX44" fmla="*/ 1139079 w 7767416"/>
              <a:gd name="connsiteY44" fmla="*/ 2067274 h 6777596"/>
              <a:gd name="connsiteX45" fmla="*/ 1630716 w 7767416"/>
              <a:gd name="connsiteY45" fmla="*/ 0 h 6777596"/>
              <a:gd name="connsiteX46" fmla="*/ 2150531 w 7767416"/>
              <a:gd name="connsiteY46" fmla="*/ 0 h 6777596"/>
              <a:gd name="connsiteX47" fmla="*/ 840733 w 7767416"/>
              <a:gd name="connsiteY47" fmla="*/ 2421135 h 6777596"/>
              <a:gd name="connsiteX48" fmla="*/ 438606 w 7767416"/>
              <a:gd name="connsiteY48" fmla="*/ 2203590 h 6777596"/>
              <a:gd name="connsiteX49" fmla="*/ 1003987 w 7767416"/>
              <a:gd name="connsiteY49" fmla="*/ 0 h 6777596"/>
              <a:gd name="connsiteX50" fmla="*/ 1523803 w 7767416"/>
              <a:gd name="connsiteY50" fmla="*/ 0 h 6777596"/>
              <a:gd name="connsiteX51" fmla="*/ 584934 w 7767416"/>
              <a:gd name="connsiteY51" fmla="*/ 1735481 h 6777596"/>
              <a:gd name="connsiteX52" fmla="*/ 182807 w 7767416"/>
              <a:gd name="connsiteY52" fmla="*/ 1517936 h 6777596"/>
              <a:gd name="connsiteX53" fmla="*/ 377260 w 7767416"/>
              <a:gd name="connsiteY53" fmla="*/ 0 h 6777596"/>
              <a:gd name="connsiteX54" fmla="*/ 897075 w 7767416"/>
              <a:gd name="connsiteY54" fmla="*/ 0 h 6777596"/>
              <a:gd name="connsiteX55" fmla="*/ 402127 w 7767416"/>
              <a:gd name="connsiteY55" fmla="*/ 914901 h 6777596"/>
              <a:gd name="connsiteX56" fmla="*/ 0 w 7767416"/>
              <a:gd name="connsiteY56" fmla="*/ 697357 h 677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767416" h="6777596">
                <a:moveTo>
                  <a:pt x="7767416" y="1399861"/>
                </a:moveTo>
                <a:lnTo>
                  <a:pt x="7767416" y="2360732"/>
                </a:lnTo>
                <a:lnTo>
                  <a:pt x="5766870" y="6058701"/>
                </a:lnTo>
                <a:lnTo>
                  <a:pt x="5364742" y="5841156"/>
                </a:lnTo>
                <a:close/>
                <a:moveTo>
                  <a:pt x="7767416" y="241367"/>
                </a:moveTo>
                <a:lnTo>
                  <a:pt x="7767416" y="1202237"/>
                </a:lnTo>
                <a:lnTo>
                  <a:pt x="5008532" y="6301980"/>
                </a:lnTo>
                <a:lnTo>
                  <a:pt x="4606405" y="6084435"/>
                </a:lnTo>
                <a:close/>
                <a:moveTo>
                  <a:pt x="7271266" y="0"/>
                </a:moveTo>
                <a:lnTo>
                  <a:pt x="7767416" y="0"/>
                </a:lnTo>
                <a:lnTo>
                  <a:pt x="7767416" y="43746"/>
                </a:lnTo>
                <a:lnTo>
                  <a:pt x="4124504" y="6777596"/>
                </a:lnTo>
                <a:lnTo>
                  <a:pt x="3722377" y="6560053"/>
                </a:lnTo>
                <a:close/>
                <a:moveTo>
                  <a:pt x="6644537" y="0"/>
                </a:moveTo>
                <a:lnTo>
                  <a:pt x="7164353" y="0"/>
                </a:lnTo>
                <a:lnTo>
                  <a:pt x="3936690" y="5966271"/>
                </a:lnTo>
                <a:lnTo>
                  <a:pt x="3534563" y="5748726"/>
                </a:lnTo>
                <a:close/>
                <a:moveTo>
                  <a:pt x="6017810" y="0"/>
                </a:moveTo>
                <a:lnTo>
                  <a:pt x="6537626" y="0"/>
                </a:lnTo>
                <a:lnTo>
                  <a:pt x="3371597" y="5852342"/>
                </a:lnTo>
                <a:lnTo>
                  <a:pt x="2969470" y="5634798"/>
                </a:lnTo>
                <a:close/>
                <a:moveTo>
                  <a:pt x="5391082" y="0"/>
                </a:moveTo>
                <a:lnTo>
                  <a:pt x="5910897" y="0"/>
                </a:lnTo>
                <a:lnTo>
                  <a:pt x="3063713" y="5262964"/>
                </a:lnTo>
                <a:lnTo>
                  <a:pt x="2661586" y="5045420"/>
                </a:lnTo>
                <a:close/>
                <a:moveTo>
                  <a:pt x="4764354" y="0"/>
                </a:moveTo>
                <a:lnTo>
                  <a:pt x="5284169" y="0"/>
                </a:lnTo>
                <a:lnTo>
                  <a:pt x="2900020" y="4407053"/>
                </a:lnTo>
                <a:lnTo>
                  <a:pt x="2497893" y="4189509"/>
                </a:lnTo>
                <a:close/>
                <a:moveTo>
                  <a:pt x="4137627" y="0"/>
                </a:moveTo>
                <a:lnTo>
                  <a:pt x="4657442" y="0"/>
                </a:lnTo>
                <a:lnTo>
                  <a:pt x="2118158" y="4693817"/>
                </a:lnTo>
                <a:lnTo>
                  <a:pt x="1716031" y="4476272"/>
                </a:lnTo>
                <a:close/>
                <a:moveTo>
                  <a:pt x="3510898" y="0"/>
                </a:moveTo>
                <a:lnTo>
                  <a:pt x="4030714" y="0"/>
                </a:lnTo>
                <a:lnTo>
                  <a:pt x="1997663" y="3758054"/>
                </a:lnTo>
                <a:lnTo>
                  <a:pt x="1595536" y="3540509"/>
                </a:lnTo>
                <a:close/>
                <a:moveTo>
                  <a:pt x="2884170" y="0"/>
                </a:moveTo>
                <a:lnTo>
                  <a:pt x="3403986" y="0"/>
                </a:lnTo>
                <a:lnTo>
                  <a:pt x="1715921" y="3120354"/>
                </a:lnTo>
                <a:lnTo>
                  <a:pt x="1313794" y="2902810"/>
                </a:lnTo>
                <a:close/>
                <a:moveTo>
                  <a:pt x="2257443" y="0"/>
                </a:moveTo>
                <a:lnTo>
                  <a:pt x="2777258" y="0"/>
                </a:lnTo>
                <a:lnTo>
                  <a:pt x="1541206" y="2284819"/>
                </a:lnTo>
                <a:lnTo>
                  <a:pt x="1139079" y="2067274"/>
                </a:lnTo>
                <a:close/>
                <a:moveTo>
                  <a:pt x="1630716" y="0"/>
                </a:moveTo>
                <a:lnTo>
                  <a:pt x="2150531" y="0"/>
                </a:lnTo>
                <a:lnTo>
                  <a:pt x="840733" y="2421135"/>
                </a:lnTo>
                <a:lnTo>
                  <a:pt x="438606" y="2203590"/>
                </a:lnTo>
                <a:close/>
                <a:moveTo>
                  <a:pt x="1003987" y="0"/>
                </a:moveTo>
                <a:lnTo>
                  <a:pt x="1523803" y="0"/>
                </a:lnTo>
                <a:lnTo>
                  <a:pt x="584934" y="1735481"/>
                </a:lnTo>
                <a:lnTo>
                  <a:pt x="182807" y="1517936"/>
                </a:lnTo>
                <a:close/>
                <a:moveTo>
                  <a:pt x="377260" y="0"/>
                </a:moveTo>
                <a:lnTo>
                  <a:pt x="897075" y="0"/>
                </a:lnTo>
                <a:lnTo>
                  <a:pt x="402127" y="914901"/>
                </a:lnTo>
                <a:lnTo>
                  <a:pt x="0" y="6973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789412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1556792"/>
            <a:ext cx="3840000" cy="37444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352000" y="1"/>
            <a:ext cx="3840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11741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463819" y="175381"/>
            <a:ext cx="7728181" cy="20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472000" y="2397761"/>
            <a:ext cx="6720000" cy="20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32000" y="4620141"/>
            <a:ext cx="5760000" cy="20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67156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49889" y="2"/>
            <a:ext cx="24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624944" y="2"/>
            <a:ext cx="24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0" y="2"/>
            <a:ext cx="24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7357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060828" y="307892"/>
            <a:ext cx="4392149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84222" y="4532361"/>
            <a:ext cx="4391925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5060828" y="2420127"/>
            <a:ext cx="230425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7495339" y="2419365"/>
            <a:ext cx="1957637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9571891" y="307892"/>
            <a:ext cx="230425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6572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388" y="1751814"/>
            <a:ext cx="8584243" cy="436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09198" y="2308372"/>
            <a:ext cx="4114129" cy="30424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4346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4677139"/>
            <a:ext cx="12192000" cy="21808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948747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9547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68F6418-2F54-45D4-A57F-70F7C2212E90}"/>
              </a:ext>
            </a:extLst>
          </p:cNvPr>
          <p:cNvSpPr/>
          <p:nvPr userDrawn="1"/>
        </p:nvSpPr>
        <p:spPr>
          <a:xfrm>
            <a:off x="-20054" y="5839006"/>
            <a:ext cx="12212054" cy="794973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  <a:gd name="connsiteX0" fmla="*/ 5698543 w 5698543"/>
              <a:gd name="connsiteY0" fmla="*/ 252570 h 372428"/>
              <a:gd name="connsiteX1" fmla="*/ 4903521 w 5698543"/>
              <a:gd name="connsiteY1" fmla="*/ 263843 h 372428"/>
              <a:gd name="connsiteX2" fmla="*/ 4875899 w 5698543"/>
              <a:gd name="connsiteY2" fmla="*/ 301943 h 372428"/>
              <a:gd name="connsiteX3" fmla="*/ 4835893 w 5698543"/>
              <a:gd name="connsiteY3" fmla="*/ 132398 h 372428"/>
              <a:gd name="connsiteX4" fmla="*/ 4799699 w 5698543"/>
              <a:gd name="connsiteY4" fmla="*/ 263843 h 372428"/>
              <a:gd name="connsiteX5" fmla="*/ 4712068 w 5698543"/>
              <a:gd name="connsiteY5" fmla="*/ 263843 h 372428"/>
              <a:gd name="connsiteX6" fmla="*/ 4698733 w 5698543"/>
              <a:gd name="connsiteY6" fmla="*/ 314325 h 372428"/>
              <a:gd name="connsiteX7" fmla="*/ 4674921 w 5698543"/>
              <a:gd name="connsiteY7" fmla="*/ 256223 h 372428"/>
              <a:gd name="connsiteX8" fmla="*/ 4651108 w 5698543"/>
              <a:gd name="connsiteY8" fmla="*/ 300990 h 372428"/>
              <a:gd name="connsiteX9" fmla="*/ 4606341 w 5698543"/>
              <a:gd name="connsiteY9" fmla="*/ 0 h 372428"/>
              <a:gd name="connsiteX10" fmla="*/ 4551096 w 5698543"/>
              <a:gd name="connsiteY10" fmla="*/ 372428 h 372428"/>
              <a:gd name="connsiteX11" fmla="*/ 4530141 w 5698543"/>
              <a:gd name="connsiteY11" fmla="*/ 263843 h 372428"/>
              <a:gd name="connsiteX12" fmla="*/ 4304399 w 5698543"/>
              <a:gd name="connsiteY12" fmla="*/ 263843 h 372428"/>
              <a:gd name="connsiteX13" fmla="*/ 4274871 w 5698543"/>
              <a:gd name="connsiteY13" fmla="*/ 322898 h 372428"/>
              <a:gd name="connsiteX14" fmla="*/ 4239628 w 5698543"/>
              <a:gd name="connsiteY14" fmla="*/ 129540 h 372428"/>
              <a:gd name="connsiteX15" fmla="*/ 4196766 w 5698543"/>
              <a:gd name="connsiteY15" fmla="*/ 263843 h 372428"/>
              <a:gd name="connsiteX16" fmla="*/ 4110088 w 5698543"/>
              <a:gd name="connsiteY16" fmla="*/ 263843 h 372428"/>
              <a:gd name="connsiteX17" fmla="*/ 4085324 w 5698543"/>
              <a:gd name="connsiteY17" fmla="*/ 300990 h 372428"/>
              <a:gd name="connsiteX18" fmla="*/ 4059606 w 5698543"/>
              <a:gd name="connsiteY18" fmla="*/ 254318 h 372428"/>
              <a:gd name="connsiteX19" fmla="*/ 4026268 w 5698543"/>
              <a:gd name="connsiteY19" fmla="*/ 315278 h 372428"/>
              <a:gd name="connsiteX20" fmla="*/ 3994836 w 5698543"/>
              <a:gd name="connsiteY20" fmla="*/ 51435 h 372428"/>
              <a:gd name="connsiteX21" fmla="*/ 3953878 w 5698543"/>
              <a:gd name="connsiteY21" fmla="*/ 356235 h 372428"/>
              <a:gd name="connsiteX22" fmla="*/ 3926256 w 5698543"/>
              <a:gd name="connsiteY22" fmla="*/ 263843 h 372428"/>
              <a:gd name="connsiteX23" fmla="*/ 3856724 w 5698543"/>
              <a:gd name="connsiteY23" fmla="*/ 263843 h 372428"/>
              <a:gd name="connsiteX24" fmla="*/ 3828149 w 5698543"/>
              <a:gd name="connsiteY24" fmla="*/ 216218 h 372428"/>
              <a:gd name="connsiteX25" fmla="*/ 3795763 w 5698543"/>
              <a:gd name="connsiteY25" fmla="*/ 263843 h 372428"/>
              <a:gd name="connsiteX26" fmla="*/ 0 w 5698543"/>
              <a:gd name="connsiteY26" fmla="*/ 263842 h 372428"/>
              <a:gd name="connsiteX0" fmla="*/ 5506901 w 5506901"/>
              <a:gd name="connsiteY0" fmla="*/ 252570 h 372428"/>
              <a:gd name="connsiteX1" fmla="*/ 4903521 w 5506901"/>
              <a:gd name="connsiteY1" fmla="*/ 263843 h 372428"/>
              <a:gd name="connsiteX2" fmla="*/ 4875899 w 5506901"/>
              <a:gd name="connsiteY2" fmla="*/ 301943 h 372428"/>
              <a:gd name="connsiteX3" fmla="*/ 4835893 w 5506901"/>
              <a:gd name="connsiteY3" fmla="*/ 132398 h 372428"/>
              <a:gd name="connsiteX4" fmla="*/ 4799699 w 5506901"/>
              <a:gd name="connsiteY4" fmla="*/ 263843 h 372428"/>
              <a:gd name="connsiteX5" fmla="*/ 4712068 w 5506901"/>
              <a:gd name="connsiteY5" fmla="*/ 263843 h 372428"/>
              <a:gd name="connsiteX6" fmla="*/ 4698733 w 5506901"/>
              <a:gd name="connsiteY6" fmla="*/ 314325 h 372428"/>
              <a:gd name="connsiteX7" fmla="*/ 4674921 w 5506901"/>
              <a:gd name="connsiteY7" fmla="*/ 256223 h 372428"/>
              <a:gd name="connsiteX8" fmla="*/ 4651108 w 5506901"/>
              <a:gd name="connsiteY8" fmla="*/ 300990 h 372428"/>
              <a:gd name="connsiteX9" fmla="*/ 4606341 w 5506901"/>
              <a:gd name="connsiteY9" fmla="*/ 0 h 372428"/>
              <a:gd name="connsiteX10" fmla="*/ 4551096 w 5506901"/>
              <a:gd name="connsiteY10" fmla="*/ 372428 h 372428"/>
              <a:gd name="connsiteX11" fmla="*/ 4530141 w 5506901"/>
              <a:gd name="connsiteY11" fmla="*/ 263843 h 372428"/>
              <a:gd name="connsiteX12" fmla="*/ 4304399 w 5506901"/>
              <a:gd name="connsiteY12" fmla="*/ 263843 h 372428"/>
              <a:gd name="connsiteX13" fmla="*/ 4274871 w 5506901"/>
              <a:gd name="connsiteY13" fmla="*/ 322898 h 372428"/>
              <a:gd name="connsiteX14" fmla="*/ 4239628 w 5506901"/>
              <a:gd name="connsiteY14" fmla="*/ 129540 h 372428"/>
              <a:gd name="connsiteX15" fmla="*/ 4196766 w 5506901"/>
              <a:gd name="connsiteY15" fmla="*/ 263843 h 372428"/>
              <a:gd name="connsiteX16" fmla="*/ 4110088 w 5506901"/>
              <a:gd name="connsiteY16" fmla="*/ 263843 h 372428"/>
              <a:gd name="connsiteX17" fmla="*/ 4085324 w 5506901"/>
              <a:gd name="connsiteY17" fmla="*/ 300990 h 372428"/>
              <a:gd name="connsiteX18" fmla="*/ 4059606 w 5506901"/>
              <a:gd name="connsiteY18" fmla="*/ 254318 h 372428"/>
              <a:gd name="connsiteX19" fmla="*/ 4026268 w 5506901"/>
              <a:gd name="connsiteY19" fmla="*/ 315278 h 372428"/>
              <a:gd name="connsiteX20" fmla="*/ 3994836 w 5506901"/>
              <a:gd name="connsiteY20" fmla="*/ 51435 h 372428"/>
              <a:gd name="connsiteX21" fmla="*/ 3953878 w 5506901"/>
              <a:gd name="connsiteY21" fmla="*/ 356235 h 372428"/>
              <a:gd name="connsiteX22" fmla="*/ 3926256 w 5506901"/>
              <a:gd name="connsiteY22" fmla="*/ 263843 h 372428"/>
              <a:gd name="connsiteX23" fmla="*/ 3856724 w 5506901"/>
              <a:gd name="connsiteY23" fmla="*/ 263843 h 372428"/>
              <a:gd name="connsiteX24" fmla="*/ 3828149 w 5506901"/>
              <a:gd name="connsiteY24" fmla="*/ 216218 h 372428"/>
              <a:gd name="connsiteX25" fmla="*/ 3795763 w 5506901"/>
              <a:gd name="connsiteY25" fmla="*/ 263843 h 372428"/>
              <a:gd name="connsiteX26" fmla="*/ 0 w 5506901"/>
              <a:gd name="connsiteY26" fmla="*/ 263842 h 372428"/>
              <a:gd name="connsiteX0" fmla="*/ 5721090 w 5721090"/>
              <a:gd name="connsiteY0" fmla="*/ 252570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69478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21090" h="372428">
                <a:moveTo>
                  <a:pt x="5721090" y="258207"/>
                </a:moveTo>
                <a:lnTo>
                  <a:pt x="5117710" y="263843"/>
                </a:lnTo>
                <a:lnTo>
                  <a:pt x="5090088" y="301943"/>
                </a:lnTo>
                <a:lnTo>
                  <a:pt x="5050082" y="132398"/>
                </a:lnTo>
                <a:lnTo>
                  <a:pt x="5013888" y="263843"/>
                </a:lnTo>
                <a:lnTo>
                  <a:pt x="4926257" y="263843"/>
                </a:lnTo>
                <a:lnTo>
                  <a:pt x="4912922" y="314325"/>
                </a:lnTo>
                <a:lnTo>
                  <a:pt x="4889110" y="256223"/>
                </a:lnTo>
                <a:lnTo>
                  <a:pt x="4865297" y="300990"/>
                </a:lnTo>
                <a:lnTo>
                  <a:pt x="4820530" y="0"/>
                </a:lnTo>
                <a:lnTo>
                  <a:pt x="4765285" y="372428"/>
                </a:lnTo>
                <a:lnTo>
                  <a:pt x="4744330" y="263843"/>
                </a:lnTo>
                <a:lnTo>
                  <a:pt x="4518588" y="263843"/>
                </a:lnTo>
                <a:lnTo>
                  <a:pt x="4489060" y="322898"/>
                </a:lnTo>
                <a:lnTo>
                  <a:pt x="4453817" y="129540"/>
                </a:lnTo>
                <a:lnTo>
                  <a:pt x="4410955" y="263843"/>
                </a:lnTo>
                <a:lnTo>
                  <a:pt x="4324277" y="263843"/>
                </a:lnTo>
                <a:lnTo>
                  <a:pt x="4299513" y="300990"/>
                </a:lnTo>
                <a:lnTo>
                  <a:pt x="4273795" y="254318"/>
                </a:lnTo>
                <a:lnTo>
                  <a:pt x="4240457" y="315278"/>
                </a:lnTo>
                <a:lnTo>
                  <a:pt x="4209025" y="51435"/>
                </a:lnTo>
                <a:lnTo>
                  <a:pt x="4168067" y="356235"/>
                </a:lnTo>
                <a:lnTo>
                  <a:pt x="4140445" y="263843"/>
                </a:lnTo>
                <a:lnTo>
                  <a:pt x="4070913" y="263843"/>
                </a:lnTo>
                <a:lnTo>
                  <a:pt x="4042338" y="216218"/>
                </a:lnTo>
                <a:lnTo>
                  <a:pt x="4009952" y="263843"/>
                </a:lnTo>
                <a:lnTo>
                  <a:pt x="0" y="269478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227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A95570-ABCA-4EAA-A150-DE9A778788FF}"/>
              </a:ext>
            </a:extLst>
          </p:cNvPr>
          <p:cNvGrpSpPr/>
          <p:nvPr userDrawn="1"/>
        </p:nvGrpSpPr>
        <p:grpSpPr>
          <a:xfrm rot="10800000" flipH="1" flipV="1">
            <a:off x="6286500" y="5899288"/>
            <a:ext cx="5572126" cy="862288"/>
            <a:chOff x="477110" y="4905446"/>
            <a:chExt cx="11078677" cy="171442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6A78A61-879F-457D-9A77-D666DFE521FF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6593EB-5869-4A8C-80A1-C05AA0B24BF0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3A0A4C-2BF4-47D2-AFFF-A22E96B3C12D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3DAC375-EEBC-4131-8F69-CD653EE61E82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A4658B-18D9-47F9-8999-4B217D15FD5B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59607F-C050-4355-908E-D24DD45D9D08}"/>
              </a:ext>
            </a:extLst>
          </p:cNvPr>
          <p:cNvGrpSpPr/>
          <p:nvPr userDrawn="1"/>
        </p:nvGrpSpPr>
        <p:grpSpPr>
          <a:xfrm rot="10800000" flipV="1">
            <a:off x="347501" y="5899288"/>
            <a:ext cx="5572126" cy="862288"/>
            <a:chOff x="477110" y="4905446"/>
            <a:chExt cx="11078677" cy="171442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EA74116-9898-4A6A-84F3-F61BBB7993C6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4DC28B-DA5D-40A5-BF5E-A8C07B13D6FD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C1A92E0-BAD3-4804-8CFB-2F36973DF453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4F7FFD43-6FA1-417C-AF01-3A54B1EB3288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DB8CE4-378A-4F7B-8401-E84CD0360554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750978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549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31EAEB9F-11FD-4A38-A858-5235F8507B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8638" y="551833"/>
            <a:ext cx="5317686" cy="41855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2337EED-6D2F-4724-A299-87463BE129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5676" y="2134199"/>
            <a:ext cx="5317686" cy="41855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002681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4681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3300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A62946D-F2ED-4A3A-AFF2-114E504B5745}"/>
              </a:ext>
            </a:extLst>
          </p:cNvPr>
          <p:cNvSpPr/>
          <p:nvPr userDrawn="1"/>
        </p:nvSpPr>
        <p:spPr>
          <a:xfrm>
            <a:off x="2893325" y="0"/>
            <a:ext cx="8973404" cy="6858000"/>
          </a:xfrm>
          <a:custGeom>
            <a:avLst/>
            <a:gdLst>
              <a:gd name="connsiteX0" fmla="*/ 2419756 w 9202402"/>
              <a:gd name="connsiteY0" fmla="*/ 0 h 6858000"/>
              <a:gd name="connsiteX1" fmla="*/ 9202402 w 9202402"/>
              <a:gd name="connsiteY1" fmla="*/ 0 h 6858000"/>
              <a:gd name="connsiteX2" fmla="*/ 9188795 w 9202402"/>
              <a:gd name="connsiteY2" fmla="*/ 6858000 h 6858000"/>
              <a:gd name="connsiteX3" fmla="*/ 0 w 92024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2402" h="6858000">
                <a:moveTo>
                  <a:pt x="2419756" y="0"/>
                </a:moveTo>
                <a:lnTo>
                  <a:pt x="9202402" y="0"/>
                </a:lnTo>
                <a:lnTo>
                  <a:pt x="91887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B98542A-477C-4DE9-BE76-734F0C55D2E2}"/>
              </a:ext>
            </a:extLst>
          </p:cNvPr>
          <p:cNvSpPr/>
          <p:nvPr userDrawn="1"/>
        </p:nvSpPr>
        <p:spPr>
          <a:xfrm>
            <a:off x="3218596" y="0"/>
            <a:ext cx="8973404" cy="6858000"/>
          </a:xfrm>
          <a:custGeom>
            <a:avLst/>
            <a:gdLst>
              <a:gd name="connsiteX0" fmla="*/ 2419756 w 9202402"/>
              <a:gd name="connsiteY0" fmla="*/ 0 h 6858000"/>
              <a:gd name="connsiteX1" fmla="*/ 9202402 w 9202402"/>
              <a:gd name="connsiteY1" fmla="*/ 0 h 6858000"/>
              <a:gd name="connsiteX2" fmla="*/ 9188795 w 9202402"/>
              <a:gd name="connsiteY2" fmla="*/ 6858000 h 6858000"/>
              <a:gd name="connsiteX3" fmla="*/ 0 w 92024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2402" h="6858000">
                <a:moveTo>
                  <a:pt x="2419756" y="0"/>
                </a:moveTo>
                <a:lnTo>
                  <a:pt x="9202402" y="0"/>
                </a:lnTo>
                <a:lnTo>
                  <a:pt x="91887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273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8501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54737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7249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9724905C-0466-437C-B401-0D9138D840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07010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7F0600E-0EC8-4BFF-B37B-C982DE03E9B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84660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D49170B7-DADE-4D0A-8BF8-230A982B7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62309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48584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12B6C6-12D5-49A1-B688-91C869139E0E}"/>
              </a:ext>
            </a:extLst>
          </p:cNvPr>
          <p:cNvSpPr/>
          <p:nvPr userDrawn="1"/>
        </p:nvSpPr>
        <p:spPr>
          <a:xfrm>
            <a:off x="0" y="0"/>
            <a:ext cx="12192000" cy="388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D:\KBM-정애\014-Fullppt\PNG이미지\탭.png">
            <a:extLst>
              <a:ext uri="{FF2B5EF4-FFF2-40B4-BE49-F238E27FC236}">
                <a16:creationId xmlns:a16="http://schemas.microsoft.com/office/drawing/2014/main" id="{71CF212A-1782-49B4-8B17-581DC5D7B3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52" y="1709312"/>
            <a:ext cx="3530683" cy="43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KBM-정애\014-Fullppt\PNG이미지\핸드폰.png">
            <a:extLst>
              <a:ext uri="{FF2B5EF4-FFF2-40B4-BE49-F238E27FC236}">
                <a16:creationId xmlns:a16="http://schemas.microsoft.com/office/drawing/2014/main" id="{F6F9CC28-F54D-4BAA-BF10-18180D05E3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10" y="3259539"/>
            <a:ext cx="2660906" cy="32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10637AE-6F5C-4D3F-9611-7DA2098A8029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660866" y="2158177"/>
            <a:ext cx="2449154" cy="31255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96F8098-C31E-4554-BACD-2C26FE4D24E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86576" y="3403405"/>
            <a:ext cx="1484457" cy="2330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5986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8A14214-3597-4AAB-AF55-FEBB5D8FD698}"/>
              </a:ext>
            </a:extLst>
          </p:cNvPr>
          <p:cNvSpPr/>
          <p:nvPr userDrawn="1"/>
        </p:nvSpPr>
        <p:spPr>
          <a:xfrm>
            <a:off x="-20054" y="5839006"/>
            <a:ext cx="12212054" cy="794973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  <a:gd name="connsiteX0" fmla="*/ 5698543 w 5698543"/>
              <a:gd name="connsiteY0" fmla="*/ 252570 h 372428"/>
              <a:gd name="connsiteX1" fmla="*/ 4903521 w 5698543"/>
              <a:gd name="connsiteY1" fmla="*/ 263843 h 372428"/>
              <a:gd name="connsiteX2" fmla="*/ 4875899 w 5698543"/>
              <a:gd name="connsiteY2" fmla="*/ 301943 h 372428"/>
              <a:gd name="connsiteX3" fmla="*/ 4835893 w 5698543"/>
              <a:gd name="connsiteY3" fmla="*/ 132398 h 372428"/>
              <a:gd name="connsiteX4" fmla="*/ 4799699 w 5698543"/>
              <a:gd name="connsiteY4" fmla="*/ 263843 h 372428"/>
              <a:gd name="connsiteX5" fmla="*/ 4712068 w 5698543"/>
              <a:gd name="connsiteY5" fmla="*/ 263843 h 372428"/>
              <a:gd name="connsiteX6" fmla="*/ 4698733 w 5698543"/>
              <a:gd name="connsiteY6" fmla="*/ 314325 h 372428"/>
              <a:gd name="connsiteX7" fmla="*/ 4674921 w 5698543"/>
              <a:gd name="connsiteY7" fmla="*/ 256223 h 372428"/>
              <a:gd name="connsiteX8" fmla="*/ 4651108 w 5698543"/>
              <a:gd name="connsiteY8" fmla="*/ 300990 h 372428"/>
              <a:gd name="connsiteX9" fmla="*/ 4606341 w 5698543"/>
              <a:gd name="connsiteY9" fmla="*/ 0 h 372428"/>
              <a:gd name="connsiteX10" fmla="*/ 4551096 w 5698543"/>
              <a:gd name="connsiteY10" fmla="*/ 372428 h 372428"/>
              <a:gd name="connsiteX11" fmla="*/ 4530141 w 5698543"/>
              <a:gd name="connsiteY11" fmla="*/ 263843 h 372428"/>
              <a:gd name="connsiteX12" fmla="*/ 4304399 w 5698543"/>
              <a:gd name="connsiteY12" fmla="*/ 263843 h 372428"/>
              <a:gd name="connsiteX13" fmla="*/ 4274871 w 5698543"/>
              <a:gd name="connsiteY13" fmla="*/ 322898 h 372428"/>
              <a:gd name="connsiteX14" fmla="*/ 4239628 w 5698543"/>
              <a:gd name="connsiteY14" fmla="*/ 129540 h 372428"/>
              <a:gd name="connsiteX15" fmla="*/ 4196766 w 5698543"/>
              <a:gd name="connsiteY15" fmla="*/ 263843 h 372428"/>
              <a:gd name="connsiteX16" fmla="*/ 4110088 w 5698543"/>
              <a:gd name="connsiteY16" fmla="*/ 263843 h 372428"/>
              <a:gd name="connsiteX17" fmla="*/ 4085324 w 5698543"/>
              <a:gd name="connsiteY17" fmla="*/ 300990 h 372428"/>
              <a:gd name="connsiteX18" fmla="*/ 4059606 w 5698543"/>
              <a:gd name="connsiteY18" fmla="*/ 254318 h 372428"/>
              <a:gd name="connsiteX19" fmla="*/ 4026268 w 5698543"/>
              <a:gd name="connsiteY19" fmla="*/ 315278 h 372428"/>
              <a:gd name="connsiteX20" fmla="*/ 3994836 w 5698543"/>
              <a:gd name="connsiteY20" fmla="*/ 51435 h 372428"/>
              <a:gd name="connsiteX21" fmla="*/ 3953878 w 5698543"/>
              <a:gd name="connsiteY21" fmla="*/ 356235 h 372428"/>
              <a:gd name="connsiteX22" fmla="*/ 3926256 w 5698543"/>
              <a:gd name="connsiteY22" fmla="*/ 263843 h 372428"/>
              <a:gd name="connsiteX23" fmla="*/ 3856724 w 5698543"/>
              <a:gd name="connsiteY23" fmla="*/ 263843 h 372428"/>
              <a:gd name="connsiteX24" fmla="*/ 3828149 w 5698543"/>
              <a:gd name="connsiteY24" fmla="*/ 216218 h 372428"/>
              <a:gd name="connsiteX25" fmla="*/ 3795763 w 5698543"/>
              <a:gd name="connsiteY25" fmla="*/ 263843 h 372428"/>
              <a:gd name="connsiteX26" fmla="*/ 0 w 5698543"/>
              <a:gd name="connsiteY26" fmla="*/ 263842 h 372428"/>
              <a:gd name="connsiteX0" fmla="*/ 5506901 w 5506901"/>
              <a:gd name="connsiteY0" fmla="*/ 252570 h 372428"/>
              <a:gd name="connsiteX1" fmla="*/ 4903521 w 5506901"/>
              <a:gd name="connsiteY1" fmla="*/ 263843 h 372428"/>
              <a:gd name="connsiteX2" fmla="*/ 4875899 w 5506901"/>
              <a:gd name="connsiteY2" fmla="*/ 301943 h 372428"/>
              <a:gd name="connsiteX3" fmla="*/ 4835893 w 5506901"/>
              <a:gd name="connsiteY3" fmla="*/ 132398 h 372428"/>
              <a:gd name="connsiteX4" fmla="*/ 4799699 w 5506901"/>
              <a:gd name="connsiteY4" fmla="*/ 263843 h 372428"/>
              <a:gd name="connsiteX5" fmla="*/ 4712068 w 5506901"/>
              <a:gd name="connsiteY5" fmla="*/ 263843 h 372428"/>
              <a:gd name="connsiteX6" fmla="*/ 4698733 w 5506901"/>
              <a:gd name="connsiteY6" fmla="*/ 314325 h 372428"/>
              <a:gd name="connsiteX7" fmla="*/ 4674921 w 5506901"/>
              <a:gd name="connsiteY7" fmla="*/ 256223 h 372428"/>
              <a:gd name="connsiteX8" fmla="*/ 4651108 w 5506901"/>
              <a:gd name="connsiteY8" fmla="*/ 300990 h 372428"/>
              <a:gd name="connsiteX9" fmla="*/ 4606341 w 5506901"/>
              <a:gd name="connsiteY9" fmla="*/ 0 h 372428"/>
              <a:gd name="connsiteX10" fmla="*/ 4551096 w 5506901"/>
              <a:gd name="connsiteY10" fmla="*/ 372428 h 372428"/>
              <a:gd name="connsiteX11" fmla="*/ 4530141 w 5506901"/>
              <a:gd name="connsiteY11" fmla="*/ 263843 h 372428"/>
              <a:gd name="connsiteX12" fmla="*/ 4304399 w 5506901"/>
              <a:gd name="connsiteY12" fmla="*/ 263843 h 372428"/>
              <a:gd name="connsiteX13" fmla="*/ 4274871 w 5506901"/>
              <a:gd name="connsiteY13" fmla="*/ 322898 h 372428"/>
              <a:gd name="connsiteX14" fmla="*/ 4239628 w 5506901"/>
              <a:gd name="connsiteY14" fmla="*/ 129540 h 372428"/>
              <a:gd name="connsiteX15" fmla="*/ 4196766 w 5506901"/>
              <a:gd name="connsiteY15" fmla="*/ 263843 h 372428"/>
              <a:gd name="connsiteX16" fmla="*/ 4110088 w 5506901"/>
              <a:gd name="connsiteY16" fmla="*/ 263843 h 372428"/>
              <a:gd name="connsiteX17" fmla="*/ 4085324 w 5506901"/>
              <a:gd name="connsiteY17" fmla="*/ 300990 h 372428"/>
              <a:gd name="connsiteX18" fmla="*/ 4059606 w 5506901"/>
              <a:gd name="connsiteY18" fmla="*/ 254318 h 372428"/>
              <a:gd name="connsiteX19" fmla="*/ 4026268 w 5506901"/>
              <a:gd name="connsiteY19" fmla="*/ 315278 h 372428"/>
              <a:gd name="connsiteX20" fmla="*/ 3994836 w 5506901"/>
              <a:gd name="connsiteY20" fmla="*/ 51435 h 372428"/>
              <a:gd name="connsiteX21" fmla="*/ 3953878 w 5506901"/>
              <a:gd name="connsiteY21" fmla="*/ 356235 h 372428"/>
              <a:gd name="connsiteX22" fmla="*/ 3926256 w 5506901"/>
              <a:gd name="connsiteY22" fmla="*/ 263843 h 372428"/>
              <a:gd name="connsiteX23" fmla="*/ 3856724 w 5506901"/>
              <a:gd name="connsiteY23" fmla="*/ 263843 h 372428"/>
              <a:gd name="connsiteX24" fmla="*/ 3828149 w 5506901"/>
              <a:gd name="connsiteY24" fmla="*/ 216218 h 372428"/>
              <a:gd name="connsiteX25" fmla="*/ 3795763 w 5506901"/>
              <a:gd name="connsiteY25" fmla="*/ 263843 h 372428"/>
              <a:gd name="connsiteX26" fmla="*/ 0 w 5506901"/>
              <a:gd name="connsiteY26" fmla="*/ 263842 h 372428"/>
              <a:gd name="connsiteX0" fmla="*/ 5721090 w 5721090"/>
              <a:gd name="connsiteY0" fmla="*/ 252570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69478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21090" h="372428">
                <a:moveTo>
                  <a:pt x="5721090" y="258207"/>
                </a:moveTo>
                <a:lnTo>
                  <a:pt x="5117710" y="263843"/>
                </a:lnTo>
                <a:lnTo>
                  <a:pt x="5090088" y="301943"/>
                </a:lnTo>
                <a:lnTo>
                  <a:pt x="5050082" y="132398"/>
                </a:lnTo>
                <a:lnTo>
                  <a:pt x="5013888" y="263843"/>
                </a:lnTo>
                <a:lnTo>
                  <a:pt x="4926257" y="263843"/>
                </a:lnTo>
                <a:lnTo>
                  <a:pt x="4912922" y="314325"/>
                </a:lnTo>
                <a:lnTo>
                  <a:pt x="4889110" y="256223"/>
                </a:lnTo>
                <a:lnTo>
                  <a:pt x="4865297" y="300990"/>
                </a:lnTo>
                <a:lnTo>
                  <a:pt x="4820530" y="0"/>
                </a:lnTo>
                <a:lnTo>
                  <a:pt x="4765285" y="372428"/>
                </a:lnTo>
                <a:lnTo>
                  <a:pt x="4744330" y="263843"/>
                </a:lnTo>
                <a:lnTo>
                  <a:pt x="4518588" y="263843"/>
                </a:lnTo>
                <a:lnTo>
                  <a:pt x="4489060" y="322898"/>
                </a:lnTo>
                <a:lnTo>
                  <a:pt x="4453817" y="129540"/>
                </a:lnTo>
                <a:lnTo>
                  <a:pt x="4410955" y="263843"/>
                </a:lnTo>
                <a:lnTo>
                  <a:pt x="4324277" y="263843"/>
                </a:lnTo>
                <a:lnTo>
                  <a:pt x="4299513" y="300990"/>
                </a:lnTo>
                <a:lnTo>
                  <a:pt x="4273795" y="254318"/>
                </a:lnTo>
                <a:lnTo>
                  <a:pt x="4240457" y="315278"/>
                </a:lnTo>
                <a:lnTo>
                  <a:pt x="4209025" y="51435"/>
                </a:lnTo>
                <a:lnTo>
                  <a:pt x="4168067" y="356235"/>
                </a:lnTo>
                <a:lnTo>
                  <a:pt x="4140445" y="263843"/>
                </a:lnTo>
                <a:lnTo>
                  <a:pt x="4070913" y="263843"/>
                </a:lnTo>
                <a:lnTo>
                  <a:pt x="4042338" y="216218"/>
                </a:lnTo>
                <a:lnTo>
                  <a:pt x="4009952" y="263843"/>
                </a:lnTo>
                <a:lnTo>
                  <a:pt x="0" y="269478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59C2908B-EF34-4DBE-978B-CDE49FAFD52F}"/>
              </a:ext>
            </a:extLst>
          </p:cNvPr>
          <p:cNvSpPr/>
          <p:nvPr userDrawn="1"/>
        </p:nvSpPr>
        <p:spPr>
          <a:xfrm>
            <a:off x="-10152" y="0"/>
            <a:ext cx="1546199" cy="685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97F2111-7610-4948-BBB5-C217E5C6D28C}"/>
              </a:ext>
            </a:extLst>
          </p:cNvPr>
          <p:cNvSpPr/>
          <p:nvPr userDrawn="1"/>
        </p:nvSpPr>
        <p:spPr>
          <a:xfrm flipH="1" flipV="1">
            <a:off x="11280575" y="7851"/>
            <a:ext cx="911424" cy="685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C83338C7-ECF6-4EFC-91D6-98F67A23B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6" name="막힌 원호 14">
            <a:extLst>
              <a:ext uri="{FF2B5EF4-FFF2-40B4-BE49-F238E27FC236}">
                <a16:creationId xmlns:a16="http://schemas.microsoft.com/office/drawing/2014/main" id="{539A5EA1-4E21-44E3-A228-3288DE217C72}"/>
              </a:ext>
            </a:extLst>
          </p:cNvPr>
          <p:cNvSpPr/>
          <p:nvPr userDrawn="1"/>
        </p:nvSpPr>
        <p:spPr>
          <a:xfrm>
            <a:off x="4329288" y="1661219"/>
            <a:ext cx="3960000" cy="3960000"/>
          </a:xfrm>
          <a:prstGeom prst="blockArc">
            <a:avLst>
              <a:gd name="adj1" fmla="val 13812800"/>
              <a:gd name="adj2" fmla="val 7644143"/>
              <a:gd name="adj3" fmla="val 139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37" name="그림 12">
            <a:extLst>
              <a:ext uri="{FF2B5EF4-FFF2-40B4-BE49-F238E27FC236}">
                <a16:creationId xmlns:a16="http://schemas.microsoft.com/office/drawing/2014/main" id="{1444ED57-CCCA-4F16-9ED6-C28E39B78D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53" y="2081880"/>
            <a:ext cx="4505652" cy="3937837"/>
          </a:xfrm>
          <a:prstGeom prst="rect">
            <a:avLst/>
          </a:prstGeom>
        </p:spPr>
      </p:pic>
      <p:sp>
        <p:nvSpPr>
          <p:cNvPr id="38" name="그림 개체 틀 2">
            <a:extLst>
              <a:ext uri="{FF2B5EF4-FFF2-40B4-BE49-F238E27FC236}">
                <a16:creationId xmlns:a16="http://schemas.microsoft.com/office/drawing/2014/main" id="{56022160-776B-46D5-93AB-4105F49135C0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63434" y="2240518"/>
            <a:ext cx="4198167" cy="2460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677645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4261869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F1A6D4F-FC45-4108-AABF-2153E98FEC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511468" cy="6858000"/>
          </a:xfrm>
          <a:custGeom>
            <a:avLst/>
            <a:gdLst>
              <a:gd name="connsiteX0" fmla="*/ 3705667 w 9511468"/>
              <a:gd name="connsiteY0" fmla="*/ 0 h 6858000"/>
              <a:gd name="connsiteX1" fmla="*/ 9511468 w 9511468"/>
              <a:gd name="connsiteY1" fmla="*/ 0 h 6858000"/>
              <a:gd name="connsiteX2" fmla="*/ 4549568 w 9511468"/>
              <a:gd name="connsiteY2" fmla="*/ 6858000 h 6858000"/>
              <a:gd name="connsiteX3" fmla="*/ 0 w 9511468"/>
              <a:gd name="connsiteY3" fmla="*/ 6858000 h 6858000"/>
              <a:gd name="connsiteX4" fmla="*/ 0 w 9511468"/>
              <a:gd name="connsiteY4" fmla="*/ 51217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1468" h="6858000">
                <a:moveTo>
                  <a:pt x="3705667" y="0"/>
                </a:moveTo>
                <a:lnTo>
                  <a:pt x="9511468" y="0"/>
                </a:lnTo>
                <a:lnTo>
                  <a:pt x="4549568" y="6858000"/>
                </a:lnTo>
                <a:lnTo>
                  <a:pt x="0" y="6858000"/>
                </a:lnTo>
                <a:lnTo>
                  <a:pt x="0" y="51217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154555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89610426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039883" y="404664"/>
            <a:ext cx="7152117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5641856" y="733302"/>
            <a:ext cx="596667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0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&amp; Contents</a:t>
            </a:r>
            <a:endParaRPr lang="ko-KR" altLang="en-US" dirty="0"/>
          </a:p>
        </p:txBody>
      </p:sp>
      <p:sp>
        <p:nvSpPr>
          <p:cNvPr id="3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03988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353824" y="733302"/>
            <a:ext cx="203696" cy="722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8C2D50-3619-48EA-833C-CBFA42C474ED}"/>
              </a:ext>
            </a:extLst>
          </p:cNvPr>
          <p:cNvGrpSpPr/>
          <p:nvPr userDrawn="1"/>
        </p:nvGrpSpPr>
        <p:grpSpPr>
          <a:xfrm rot="10800000" flipH="1" flipV="1">
            <a:off x="5688624" y="5899288"/>
            <a:ext cx="6170002" cy="862288"/>
            <a:chOff x="-711608" y="4905446"/>
            <a:chExt cx="12267395" cy="171442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BE6F97E-237C-4F49-BF74-07AD0A30E4A6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F3C37DB-B814-413E-B87E-66D173097D3F}"/>
                </a:ext>
              </a:extLst>
            </p:cNvPr>
            <p:cNvGrpSpPr/>
            <p:nvPr/>
          </p:nvGrpSpPr>
          <p:grpSpPr>
            <a:xfrm>
              <a:off x="-711608" y="5658084"/>
              <a:ext cx="655351" cy="517912"/>
              <a:chOff x="5268098" y="5667609"/>
              <a:chExt cx="655351" cy="517912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EB85841-20E3-4B2B-8973-E00BEF9845D4}"/>
                  </a:ext>
                </a:extLst>
              </p:cNvPr>
              <p:cNvSpPr/>
              <p:nvPr/>
            </p:nvSpPr>
            <p:spPr>
              <a:xfrm>
                <a:off x="5268098" y="5667609"/>
                <a:ext cx="517912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0CB10DD-AABC-4EC4-BAD8-E9E469ADD706}"/>
                  </a:ext>
                </a:extLst>
              </p:cNvPr>
              <p:cNvSpPr/>
              <p:nvPr/>
            </p:nvSpPr>
            <p:spPr>
              <a:xfrm>
                <a:off x="5724922" y="5874289"/>
                <a:ext cx="198527" cy="129468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B82D89-C9A8-4B16-9538-883DA044007E}"/>
                </a:ext>
              </a:extLst>
            </p:cNvPr>
            <p:cNvSpPr/>
            <p:nvPr/>
          </p:nvSpPr>
          <p:spPr>
            <a:xfrm>
              <a:off x="-343344" y="5898145"/>
              <a:ext cx="7817569" cy="65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2161930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37E98C1-EDB9-4998-B244-222AB3F04C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55235"/>
            <a:ext cx="12192000" cy="2908535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324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 and Sent to Back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255759"/>
            <a:ext cx="12192000" cy="2138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800" dirty="0"/>
              <a:t>                     </a:t>
            </a:r>
            <a:endParaRPr lang="ko-KR" altLang="en-US" sz="18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DA2D9C9-F129-4617-B03C-AC1669105869}"/>
              </a:ext>
            </a:extLst>
          </p:cNvPr>
          <p:cNvSpPr/>
          <p:nvPr userDrawn="1"/>
        </p:nvSpPr>
        <p:spPr>
          <a:xfrm>
            <a:off x="-20054" y="5839006"/>
            <a:ext cx="12212054" cy="794973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  <a:gd name="connsiteX0" fmla="*/ 5698543 w 5698543"/>
              <a:gd name="connsiteY0" fmla="*/ 252570 h 372428"/>
              <a:gd name="connsiteX1" fmla="*/ 4903521 w 5698543"/>
              <a:gd name="connsiteY1" fmla="*/ 263843 h 372428"/>
              <a:gd name="connsiteX2" fmla="*/ 4875899 w 5698543"/>
              <a:gd name="connsiteY2" fmla="*/ 301943 h 372428"/>
              <a:gd name="connsiteX3" fmla="*/ 4835893 w 5698543"/>
              <a:gd name="connsiteY3" fmla="*/ 132398 h 372428"/>
              <a:gd name="connsiteX4" fmla="*/ 4799699 w 5698543"/>
              <a:gd name="connsiteY4" fmla="*/ 263843 h 372428"/>
              <a:gd name="connsiteX5" fmla="*/ 4712068 w 5698543"/>
              <a:gd name="connsiteY5" fmla="*/ 263843 h 372428"/>
              <a:gd name="connsiteX6" fmla="*/ 4698733 w 5698543"/>
              <a:gd name="connsiteY6" fmla="*/ 314325 h 372428"/>
              <a:gd name="connsiteX7" fmla="*/ 4674921 w 5698543"/>
              <a:gd name="connsiteY7" fmla="*/ 256223 h 372428"/>
              <a:gd name="connsiteX8" fmla="*/ 4651108 w 5698543"/>
              <a:gd name="connsiteY8" fmla="*/ 300990 h 372428"/>
              <a:gd name="connsiteX9" fmla="*/ 4606341 w 5698543"/>
              <a:gd name="connsiteY9" fmla="*/ 0 h 372428"/>
              <a:gd name="connsiteX10" fmla="*/ 4551096 w 5698543"/>
              <a:gd name="connsiteY10" fmla="*/ 372428 h 372428"/>
              <a:gd name="connsiteX11" fmla="*/ 4530141 w 5698543"/>
              <a:gd name="connsiteY11" fmla="*/ 263843 h 372428"/>
              <a:gd name="connsiteX12" fmla="*/ 4304399 w 5698543"/>
              <a:gd name="connsiteY12" fmla="*/ 263843 h 372428"/>
              <a:gd name="connsiteX13" fmla="*/ 4274871 w 5698543"/>
              <a:gd name="connsiteY13" fmla="*/ 322898 h 372428"/>
              <a:gd name="connsiteX14" fmla="*/ 4239628 w 5698543"/>
              <a:gd name="connsiteY14" fmla="*/ 129540 h 372428"/>
              <a:gd name="connsiteX15" fmla="*/ 4196766 w 5698543"/>
              <a:gd name="connsiteY15" fmla="*/ 263843 h 372428"/>
              <a:gd name="connsiteX16" fmla="*/ 4110088 w 5698543"/>
              <a:gd name="connsiteY16" fmla="*/ 263843 h 372428"/>
              <a:gd name="connsiteX17" fmla="*/ 4085324 w 5698543"/>
              <a:gd name="connsiteY17" fmla="*/ 300990 h 372428"/>
              <a:gd name="connsiteX18" fmla="*/ 4059606 w 5698543"/>
              <a:gd name="connsiteY18" fmla="*/ 254318 h 372428"/>
              <a:gd name="connsiteX19" fmla="*/ 4026268 w 5698543"/>
              <a:gd name="connsiteY19" fmla="*/ 315278 h 372428"/>
              <a:gd name="connsiteX20" fmla="*/ 3994836 w 5698543"/>
              <a:gd name="connsiteY20" fmla="*/ 51435 h 372428"/>
              <a:gd name="connsiteX21" fmla="*/ 3953878 w 5698543"/>
              <a:gd name="connsiteY21" fmla="*/ 356235 h 372428"/>
              <a:gd name="connsiteX22" fmla="*/ 3926256 w 5698543"/>
              <a:gd name="connsiteY22" fmla="*/ 263843 h 372428"/>
              <a:gd name="connsiteX23" fmla="*/ 3856724 w 5698543"/>
              <a:gd name="connsiteY23" fmla="*/ 263843 h 372428"/>
              <a:gd name="connsiteX24" fmla="*/ 3828149 w 5698543"/>
              <a:gd name="connsiteY24" fmla="*/ 216218 h 372428"/>
              <a:gd name="connsiteX25" fmla="*/ 3795763 w 5698543"/>
              <a:gd name="connsiteY25" fmla="*/ 263843 h 372428"/>
              <a:gd name="connsiteX26" fmla="*/ 0 w 5698543"/>
              <a:gd name="connsiteY26" fmla="*/ 263842 h 372428"/>
              <a:gd name="connsiteX0" fmla="*/ 5506901 w 5506901"/>
              <a:gd name="connsiteY0" fmla="*/ 252570 h 372428"/>
              <a:gd name="connsiteX1" fmla="*/ 4903521 w 5506901"/>
              <a:gd name="connsiteY1" fmla="*/ 263843 h 372428"/>
              <a:gd name="connsiteX2" fmla="*/ 4875899 w 5506901"/>
              <a:gd name="connsiteY2" fmla="*/ 301943 h 372428"/>
              <a:gd name="connsiteX3" fmla="*/ 4835893 w 5506901"/>
              <a:gd name="connsiteY3" fmla="*/ 132398 h 372428"/>
              <a:gd name="connsiteX4" fmla="*/ 4799699 w 5506901"/>
              <a:gd name="connsiteY4" fmla="*/ 263843 h 372428"/>
              <a:gd name="connsiteX5" fmla="*/ 4712068 w 5506901"/>
              <a:gd name="connsiteY5" fmla="*/ 263843 h 372428"/>
              <a:gd name="connsiteX6" fmla="*/ 4698733 w 5506901"/>
              <a:gd name="connsiteY6" fmla="*/ 314325 h 372428"/>
              <a:gd name="connsiteX7" fmla="*/ 4674921 w 5506901"/>
              <a:gd name="connsiteY7" fmla="*/ 256223 h 372428"/>
              <a:gd name="connsiteX8" fmla="*/ 4651108 w 5506901"/>
              <a:gd name="connsiteY8" fmla="*/ 300990 h 372428"/>
              <a:gd name="connsiteX9" fmla="*/ 4606341 w 5506901"/>
              <a:gd name="connsiteY9" fmla="*/ 0 h 372428"/>
              <a:gd name="connsiteX10" fmla="*/ 4551096 w 5506901"/>
              <a:gd name="connsiteY10" fmla="*/ 372428 h 372428"/>
              <a:gd name="connsiteX11" fmla="*/ 4530141 w 5506901"/>
              <a:gd name="connsiteY11" fmla="*/ 263843 h 372428"/>
              <a:gd name="connsiteX12" fmla="*/ 4304399 w 5506901"/>
              <a:gd name="connsiteY12" fmla="*/ 263843 h 372428"/>
              <a:gd name="connsiteX13" fmla="*/ 4274871 w 5506901"/>
              <a:gd name="connsiteY13" fmla="*/ 322898 h 372428"/>
              <a:gd name="connsiteX14" fmla="*/ 4239628 w 5506901"/>
              <a:gd name="connsiteY14" fmla="*/ 129540 h 372428"/>
              <a:gd name="connsiteX15" fmla="*/ 4196766 w 5506901"/>
              <a:gd name="connsiteY15" fmla="*/ 263843 h 372428"/>
              <a:gd name="connsiteX16" fmla="*/ 4110088 w 5506901"/>
              <a:gd name="connsiteY16" fmla="*/ 263843 h 372428"/>
              <a:gd name="connsiteX17" fmla="*/ 4085324 w 5506901"/>
              <a:gd name="connsiteY17" fmla="*/ 300990 h 372428"/>
              <a:gd name="connsiteX18" fmla="*/ 4059606 w 5506901"/>
              <a:gd name="connsiteY18" fmla="*/ 254318 h 372428"/>
              <a:gd name="connsiteX19" fmla="*/ 4026268 w 5506901"/>
              <a:gd name="connsiteY19" fmla="*/ 315278 h 372428"/>
              <a:gd name="connsiteX20" fmla="*/ 3994836 w 5506901"/>
              <a:gd name="connsiteY20" fmla="*/ 51435 h 372428"/>
              <a:gd name="connsiteX21" fmla="*/ 3953878 w 5506901"/>
              <a:gd name="connsiteY21" fmla="*/ 356235 h 372428"/>
              <a:gd name="connsiteX22" fmla="*/ 3926256 w 5506901"/>
              <a:gd name="connsiteY22" fmla="*/ 263843 h 372428"/>
              <a:gd name="connsiteX23" fmla="*/ 3856724 w 5506901"/>
              <a:gd name="connsiteY23" fmla="*/ 263843 h 372428"/>
              <a:gd name="connsiteX24" fmla="*/ 3828149 w 5506901"/>
              <a:gd name="connsiteY24" fmla="*/ 216218 h 372428"/>
              <a:gd name="connsiteX25" fmla="*/ 3795763 w 5506901"/>
              <a:gd name="connsiteY25" fmla="*/ 263843 h 372428"/>
              <a:gd name="connsiteX26" fmla="*/ 0 w 5506901"/>
              <a:gd name="connsiteY26" fmla="*/ 263842 h 372428"/>
              <a:gd name="connsiteX0" fmla="*/ 5721090 w 5721090"/>
              <a:gd name="connsiteY0" fmla="*/ 252570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69478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21090" h="372428">
                <a:moveTo>
                  <a:pt x="5721090" y="258207"/>
                </a:moveTo>
                <a:lnTo>
                  <a:pt x="5117710" y="263843"/>
                </a:lnTo>
                <a:lnTo>
                  <a:pt x="5090088" y="301943"/>
                </a:lnTo>
                <a:lnTo>
                  <a:pt x="5050082" y="132398"/>
                </a:lnTo>
                <a:lnTo>
                  <a:pt x="5013888" y="263843"/>
                </a:lnTo>
                <a:lnTo>
                  <a:pt x="4926257" y="263843"/>
                </a:lnTo>
                <a:lnTo>
                  <a:pt x="4912922" y="314325"/>
                </a:lnTo>
                <a:lnTo>
                  <a:pt x="4889110" y="256223"/>
                </a:lnTo>
                <a:lnTo>
                  <a:pt x="4865297" y="300990"/>
                </a:lnTo>
                <a:lnTo>
                  <a:pt x="4820530" y="0"/>
                </a:lnTo>
                <a:lnTo>
                  <a:pt x="4765285" y="372428"/>
                </a:lnTo>
                <a:lnTo>
                  <a:pt x="4744330" y="263843"/>
                </a:lnTo>
                <a:lnTo>
                  <a:pt x="4518588" y="263843"/>
                </a:lnTo>
                <a:lnTo>
                  <a:pt x="4489060" y="322898"/>
                </a:lnTo>
                <a:lnTo>
                  <a:pt x="4453817" y="129540"/>
                </a:lnTo>
                <a:lnTo>
                  <a:pt x="4410955" y="263843"/>
                </a:lnTo>
                <a:lnTo>
                  <a:pt x="4324277" y="263843"/>
                </a:lnTo>
                <a:lnTo>
                  <a:pt x="4299513" y="300990"/>
                </a:lnTo>
                <a:lnTo>
                  <a:pt x="4273795" y="254318"/>
                </a:lnTo>
                <a:lnTo>
                  <a:pt x="4240457" y="315278"/>
                </a:lnTo>
                <a:lnTo>
                  <a:pt x="4209025" y="51435"/>
                </a:lnTo>
                <a:lnTo>
                  <a:pt x="4168067" y="356235"/>
                </a:lnTo>
                <a:lnTo>
                  <a:pt x="4140445" y="263843"/>
                </a:lnTo>
                <a:lnTo>
                  <a:pt x="4070913" y="263843"/>
                </a:lnTo>
                <a:lnTo>
                  <a:pt x="4042338" y="216218"/>
                </a:lnTo>
                <a:lnTo>
                  <a:pt x="4009952" y="263843"/>
                </a:lnTo>
                <a:lnTo>
                  <a:pt x="0" y="269478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5319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ADD304-27A2-4440-9E8E-8F11D3F9CA1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8265502" cy="6858000"/>
          </a:xfrm>
          <a:custGeom>
            <a:avLst/>
            <a:gdLst>
              <a:gd name="connsiteX0" fmla="*/ 5195456 w 8265502"/>
              <a:gd name="connsiteY0" fmla="*/ 6338077 h 6858000"/>
              <a:gd name="connsiteX1" fmla="*/ 5918072 w 8265502"/>
              <a:gd name="connsiteY1" fmla="*/ 6338077 h 6858000"/>
              <a:gd name="connsiteX2" fmla="*/ 6178034 w 8265502"/>
              <a:gd name="connsiteY2" fmla="*/ 6858000 h 6858000"/>
              <a:gd name="connsiteX3" fmla="*/ 4935495 w 8265502"/>
              <a:gd name="connsiteY3" fmla="*/ 6858000 h 6858000"/>
              <a:gd name="connsiteX4" fmla="*/ 3119745 w 8265502"/>
              <a:gd name="connsiteY4" fmla="*/ 6338077 h 6858000"/>
              <a:gd name="connsiteX5" fmla="*/ 3842362 w 8265502"/>
              <a:gd name="connsiteY5" fmla="*/ 6338077 h 6858000"/>
              <a:gd name="connsiteX6" fmla="*/ 4102323 w 8265502"/>
              <a:gd name="connsiteY6" fmla="*/ 6858000 h 6858000"/>
              <a:gd name="connsiteX7" fmla="*/ 2859785 w 8265502"/>
              <a:gd name="connsiteY7" fmla="*/ 6858000 h 6858000"/>
              <a:gd name="connsiteX8" fmla="*/ 1044037 w 8265502"/>
              <a:gd name="connsiteY8" fmla="*/ 6338077 h 6858000"/>
              <a:gd name="connsiteX9" fmla="*/ 1766653 w 8265502"/>
              <a:gd name="connsiteY9" fmla="*/ 6338077 h 6858000"/>
              <a:gd name="connsiteX10" fmla="*/ 2026615 w 8265502"/>
              <a:gd name="connsiteY10" fmla="*/ 6858000 h 6858000"/>
              <a:gd name="connsiteX11" fmla="*/ 784076 w 8265502"/>
              <a:gd name="connsiteY11" fmla="*/ 6858000 h 6858000"/>
              <a:gd name="connsiteX12" fmla="*/ 3179 w 8265502"/>
              <a:gd name="connsiteY12" fmla="*/ 5766324 h 6858000"/>
              <a:gd name="connsiteX13" fmla="*/ 725796 w 8265502"/>
              <a:gd name="connsiteY13" fmla="*/ 5766324 h 6858000"/>
              <a:gd name="connsiteX14" fmla="*/ 999515 w 8265502"/>
              <a:gd name="connsiteY14" fmla="*/ 6313762 h 6858000"/>
              <a:gd name="connsiteX15" fmla="*/ 727396 w 8265502"/>
              <a:gd name="connsiteY15" fmla="*/ 6858000 h 6858000"/>
              <a:gd name="connsiteX16" fmla="*/ 1580 w 8265502"/>
              <a:gd name="connsiteY16" fmla="*/ 6858000 h 6858000"/>
              <a:gd name="connsiteX17" fmla="*/ 0 w 8265502"/>
              <a:gd name="connsiteY17" fmla="*/ 6854841 h 6858000"/>
              <a:gd name="connsiteX18" fmla="*/ 0 w 8265502"/>
              <a:gd name="connsiteY18" fmla="*/ 5772682 h 6858000"/>
              <a:gd name="connsiteX19" fmla="*/ 6243369 w 8265502"/>
              <a:gd name="connsiteY19" fmla="*/ 5763125 h 6858000"/>
              <a:gd name="connsiteX20" fmla="*/ 6965986 w 8265502"/>
              <a:gd name="connsiteY20" fmla="*/ 5763125 h 6858000"/>
              <a:gd name="connsiteX21" fmla="*/ 7239705 w 8265502"/>
              <a:gd name="connsiteY21" fmla="*/ 6310563 h 6858000"/>
              <a:gd name="connsiteX22" fmla="*/ 6965986 w 8265502"/>
              <a:gd name="connsiteY22" fmla="*/ 6858000 h 6858000"/>
              <a:gd name="connsiteX23" fmla="*/ 6243369 w 8265502"/>
              <a:gd name="connsiteY23" fmla="*/ 6858000 h 6858000"/>
              <a:gd name="connsiteX24" fmla="*/ 5969650 w 8265502"/>
              <a:gd name="connsiteY24" fmla="*/ 6310563 h 6858000"/>
              <a:gd name="connsiteX25" fmla="*/ 4154596 w 8265502"/>
              <a:gd name="connsiteY25" fmla="*/ 5763125 h 6858000"/>
              <a:gd name="connsiteX26" fmla="*/ 4877213 w 8265502"/>
              <a:gd name="connsiteY26" fmla="*/ 5763125 h 6858000"/>
              <a:gd name="connsiteX27" fmla="*/ 5150931 w 8265502"/>
              <a:gd name="connsiteY27" fmla="*/ 6310563 h 6858000"/>
              <a:gd name="connsiteX28" fmla="*/ 4877213 w 8265502"/>
              <a:gd name="connsiteY28" fmla="*/ 6858000 h 6858000"/>
              <a:gd name="connsiteX29" fmla="*/ 4154596 w 8265502"/>
              <a:gd name="connsiteY29" fmla="*/ 6858000 h 6858000"/>
              <a:gd name="connsiteX30" fmla="*/ 3880878 w 8265502"/>
              <a:gd name="connsiteY30" fmla="*/ 6310563 h 6858000"/>
              <a:gd name="connsiteX31" fmla="*/ 2078889 w 8265502"/>
              <a:gd name="connsiteY31" fmla="*/ 5763125 h 6858000"/>
              <a:gd name="connsiteX32" fmla="*/ 2801506 w 8265502"/>
              <a:gd name="connsiteY32" fmla="*/ 5763125 h 6858000"/>
              <a:gd name="connsiteX33" fmla="*/ 3075225 w 8265502"/>
              <a:gd name="connsiteY33" fmla="*/ 6310563 h 6858000"/>
              <a:gd name="connsiteX34" fmla="*/ 2801506 w 8265502"/>
              <a:gd name="connsiteY34" fmla="*/ 6858000 h 6858000"/>
              <a:gd name="connsiteX35" fmla="*/ 2078889 w 8265502"/>
              <a:gd name="connsiteY35" fmla="*/ 6858000 h 6858000"/>
              <a:gd name="connsiteX36" fmla="*/ 1805170 w 8265502"/>
              <a:gd name="connsiteY36" fmla="*/ 6310563 h 6858000"/>
              <a:gd name="connsiteX37" fmla="*/ 3119748 w 8265502"/>
              <a:gd name="connsiteY37" fmla="*/ 5187603 h 6858000"/>
              <a:gd name="connsiteX38" fmla="*/ 3842364 w 8265502"/>
              <a:gd name="connsiteY38" fmla="*/ 5187603 h 6858000"/>
              <a:gd name="connsiteX39" fmla="*/ 4116083 w 8265502"/>
              <a:gd name="connsiteY39" fmla="*/ 5735041 h 6858000"/>
              <a:gd name="connsiteX40" fmla="*/ 3842364 w 8265502"/>
              <a:gd name="connsiteY40" fmla="*/ 6282478 h 6858000"/>
              <a:gd name="connsiteX41" fmla="*/ 3119748 w 8265502"/>
              <a:gd name="connsiteY41" fmla="*/ 6282478 h 6858000"/>
              <a:gd name="connsiteX42" fmla="*/ 2846030 w 8265502"/>
              <a:gd name="connsiteY42" fmla="*/ 5735041 h 6858000"/>
              <a:gd name="connsiteX43" fmla="*/ 1044038 w 8265502"/>
              <a:gd name="connsiteY43" fmla="*/ 5187603 h 6858000"/>
              <a:gd name="connsiteX44" fmla="*/ 1766654 w 8265502"/>
              <a:gd name="connsiteY44" fmla="*/ 5187603 h 6858000"/>
              <a:gd name="connsiteX45" fmla="*/ 2040373 w 8265502"/>
              <a:gd name="connsiteY45" fmla="*/ 5735041 h 6858000"/>
              <a:gd name="connsiteX46" fmla="*/ 1766654 w 8265502"/>
              <a:gd name="connsiteY46" fmla="*/ 6282478 h 6858000"/>
              <a:gd name="connsiteX47" fmla="*/ 1044038 w 8265502"/>
              <a:gd name="connsiteY47" fmla="*/ 6282478 h 6858000"/>
              <a:gd name="connsiteX48" fmla="*/ 770319 w 8265502"/>
              <a:gd name="connsiteY48" fmla="*/ 5735041 h 6858000"/>
              <a:gd name="connsiteX49" fmla="*/ 4159388 w 8265502"/>
              <a:gd name="connsiteY49" fmla="*/ 4628392 h 6858000"/>
              <a:gd name="connsiteX50" fmla="*/ 4877791 w 8265502"/>
              <a:gd name="connsiteY50" fmla="*/ 4628392 h 6858000"/>
              <a:gd name="connsiteX51" fmla="*/ 5149913 w 8265502"/>
              <a:gd name="connsiteY51" fmla="*/ 5172637 h 6858000"/>
              <a:gd name="connsiteX52" fmla="*/ 4877791 w 8265502"/>
              <a:gd name="connsiteY52" fmla="*/ 5716881 h 6858000"/>
              <a:gd name="connsiteX53" fmla="*/ 4159388 w 8265502"/>
              <a:gd name="connsiteY53" fmla="*/ 5716881 h 6858000"/>
              <a:gd name="connsiteX54" fmla="*/ 3887266 w 8265502"/>
              <a:gd name="connsiteY54" fmla="*/ 5172637 h 6858000"/>
              <a:gd name="connsiteX55" fmla="*/ 2078891 w 8265502"/>
              <a:gd name="connsiteY55" fmla="*/ 4612651 h 6858000"/>
              <a:gd name="connsiteX56" fmla="*/ 2801507 w 8265502"/>
              <a:gd name="connsiteY56" fmla="*/ 4612651 h 6858000"/>
              <a:gd name="connsiteX57" fmla="*/ 3075227 w 8265502"/>
              <a:gd name="connsiteY57" fmla="*/ 5160089 h 6858000"/>
              <a:gd name="connsiteX58" fmla="*/ 2801507 w 8265502"/>
              <a:gd name="connsiteY58" fmla="*/ 5707526 h 6858000"/>
              <a:gd name="connsiteX59" fmla="*/ 2078891 w 8265502"/>
              <a:gd name="connsiteY59" fmla="*/ 5707526 h 6858000"/>
              <a:gd name="connsiteX60" fmla="*/ 1805171 w 8265502"/>
              <a:gd name="connsiteY60" fmla="*/ 5160089 h 6858000"/>
              <a:gd name="connsiteX61" fmla="*/ 3182 w 8265502"/>
              <a:gd name="connsiteY61" fmla="*/ 4612651 h 6858000"/>
              <a:gd name="connsiteX62" fmla="*/ 725798 w 8265502"/>
              <a:gd name="connsiteY62" fmla="*/ 4612651 h 6858000"/>
              <a:gd name="connsiteX63" fmla="*/ 999517 w 8265502"/>
              <a:gd name="connsiteY63" fmla="*/ 5160089 h 6858000"/>
              <a:gd name="connsiteX64" fmla="*/ 725798 w 8265502"/>
              <a:gd name="connsiteY64" fmla="*/ 5707526 h 6858000"/>
              <a:gd name="connsiteX65" fmla="*/ 3182 w 8265502"/>
              <a:gd name="connsiteY65" fmla="*/ 5707526 h 6858000"/>
              <a:gd name="connsiteX66" fmla="*/ 0 w 8265502"/>
              <a:gd name="connsiteY66" fmla="*/ 5701162 h 6858000"/>
              <a:gd name="connsiteX67" fmla="*/ 0 w 8265502"/>
              <a:gd name="connsiteY67" fmla="*/ 4619015 h 6858000"/>
              <a:gd name="connsiteX68" fmla="*/ 5195456 w 8265502"/>
              <a:gd name="connsiteY68" fmla="*/ 4037129 h 6858000"/>
              <a:gd name="connsiteX69" fmla="*/ 5918073 w 8265502"/>
              <a:gd name="connsiteY69" fmla="*/ 4037129 h 6858000"/>
              <a:gd name="connsiteX70" fmla="*/ 6191792 w 8265502"/>
              <a:gd name="connsiteY70" fmla="*/ 4584567 h 6858000"/>
              <a:gd name="connsiteX71" fmla="*/ 5918073 w 8265502"/>
              <a:gd name="connsiteY71" fmla="*/ 5132004 h 6858000"/>
              <a:gd name="connsiteX72" fmla="*/ 5195456 w 8265502"/>
              <a:gd name="connsiteY72" fmla="*/ 5132004 h 6858000"/>
              <a:gd name="connsiteX73" fmla="*/ 4921737 w 8265502"/>
              <a:gd name="connsiteY73" fmla="*/ 4584567 h 6858000"/>
              <a:gd name="connsiteX74" fmla="*/ 3119750 w 8265502"/>
              <a:gd name="connsiteY74" fmla="*/ 4037129 h 6858000"/>
              <a:gd name="connsiteX75" fmla="*/ 3842365 w 8265502"/>
              <a:gd name="connsiteY75" fmla="*/ 4037129 h 6858000"/>
              <a:gd name="connsiteX76" fmla="*/ 4116084 w 8265502"/>
              <a:gd name="connsiteY76" fmla="*/ 4584567 h 6858000"/>
              <a:gd name="connsiteX77" fmla="*/ 3842365 w 8265502"/>
              <a:gd name="connsiteY77" fmla="*/ 5132004 h 6858000"/>
              <a:gd name="connsiteX78" fmla="*/ 3119750 w 8265502"/>
              <a:gd name="connsiteY78" fmla="*/ 5132004 h 6858000"/>
              <a:gd name="connsiteX79" fmla="*/ 2846030 w 8265502"/>
              <a:gd name="connsiteY79" fmla="*/ 4584567 h 6858000"/>
              <a:gd name="connsiteX80" fmla="*/ 1044040 w 8265502"/>
              <a:gd name="connsiteY80" fmla="*/ 4037129 h 6858000"/>
              <a:gd name="connsiteX81" fmla="*/ 1766657 w 8265502"/>
              <a:gd name="connsiteY81" fmla="*/ 4037129 h 6858000"/>
              <a:gd name="connsiteX82" fmla="*/ 2040376 w 8265502"/>
              <a:gd name="connsiteY82" fmla="*/ 4584567 h 6858000"/>
              <a:gd name="connsiteX83" fmla="*/ 1766657 w 8265502"/>
              <a:gd name="connsiteY83" fmla="*/ 5132004 h 6858000"/>
              <a:gd name="connsiteX84" fmla="*/ 1044040 w 8265502"/>
              <a:gd name="connsiteY84" fmla="*/ 5132004 h 6858000"/>
              <a:gd name="connsiteX85" fmla="*/ 770321 w 8265502"/>
              <a:gd name="connsiteY85" fmla="*/ 4584567 h 6858000"/>
              <a:gd name="connsiteX86" fmla="*/ 4159387 w 8265502"/>
              <a:gd name="connsiteY86" fmla="*/ 3463221 h 6858000"/>
              <a:gd name="connsiteX87" fmla="*/ 4877790 w 8265502"/>
              <a:gd name="connsiteY87" fmla="*/ 3463221 h 6858000"/>
              <a:gd name="connsiteX88" fmla="*/ 5149912 w 8265502"/>
              <a:gd name="connsiteY88" fmla="*/ 4007466 h 6858000"/>
              <a:gd name="connsiteX89" fmla="*/ 4877790 w 8265502"/>
              <a:gd name="connsiteY89" fmla="*/ 4551710 h 6858000"/>
              <a:gd name="connsiteX90" fmla="*/ 4159387 w 8265502"/>
              <a:gd name="connsiteY90" fmla="*/ 4551710 h 6858000"/>
              <a:gd name="connsiteX91" fmla="*/ 3887265 w 8265502"/>
              <a:gd name="connsiteY91" fmla="*/ 4007466 h 6858000"/>
              <a:gd name="connsiteX92" fmla="*/ 2078891 w 8265502"/>
              <a:gd name="connsiteY92" fmla="*/ 3458978 h 6858000"/>
              <a:gd name="connsiteX93" fmla="*/ 2801507 w 8265502"/>
              <a:gd name="connsiteY93" fmla="*/ 3458978 h 6858000"/>
              <a:gd name="connsiteX94" fmla="*/ 3075227 w 8265502"/>
              <a:gd name="connsiteY94" fmla="*/ 4006416 h 6858000"/>
              <a:gd name="connsiteX95" fmla="*/ 2801507 w 8265502"/>
              <a:gd name="connsiteY95" fmla="*/ 4553853 h 6858000"/>
              <a:gd name="connsiteX96" fmla="*/ 2078891 w 8265502"/>
              <a:gd name="connsiteY96" fmla="*/ 4553853 h 6858000"/>
              <a:gd name="connsiteX97" fmla="*/ 1805171 w 8265502"/>
              <a:gd name="connsiteY97" fmla="*/ 4006416 h 6858000"/>
              <a:gd name="connsiteX98" fmla="*/ 3182 w 8265502"/>
              <a:gd name="connsiteY98" fmla="*/ 3458978 h 6858000"/>
              <a:gd name="connsiteX99" fmla="*/ 725798 w 8265502"/>
              <a:gd name="connsiteY99" fmla="*/ 3458978 h 6858000"/>
              <a:gd name="connsiteX100" fmla="*/ 999517 w 8265502"/>
              <a:gd name="connsiteY100" fmla="*/ 4006416 h 6858000"/>
              <a:gd name="connsiteX101" fmla="*/ 725798 w 8265502"/>
              <a:gd name="connsiteY101" fmla="*/ 4553853 h 6858000"/>
              <a:gd name="connsiteX102" fmla="*/ 3182 w 8265502"/>
              <a:gd name="connsiteY102" fmla="*/ 4553853 h 6858000"/>
              <a:gd name="connsiteX103" fmla="*/ 0 w 8265502"/>
              <a:gd name="connsiteY103" fmla="*/ 4547489 h 6858000"/>
              <a:gd name="connsiteX104" fmla="*/ 0 w 8265502"/>
              <a:gd name="connsiteY104" fmla="*/ 3465342 h 6858000"/>
              <a:gd name="connsiteX105" fmla="*/ 1044040 w 8265502"/>
              <a:gd name="connsiteY105" fmla="*/ 2883459 h 6858000"/>
              <a:gd name="connsiteX106" fmla="*/ 1766657 w 8265502"/>
              <a:gd name="connsiteY106" fmla="*/ 2883459 h 6858000"/>
              <a:gd name="connsiteX107" fmla="*/ 2040376 w 8265502"/>
              <a:gd name="connsiteY107" fmla="*/ 3430894 h 6858000"/>
              <a:gd name="connsiteX108" fmla="*/ 1766657 w 8265502"/>
              <a:gd name="connsiteY108" fmla="*/ 3978331 h 6858000"/>
              <a:gd name="connsiteX109" fmla="*/ 1044040 w 8265502"/>
              <a:gd name="connsiteY109" fmla="*/ 3978331 h 6858000"/>
              <a:gd name="connsiteX110" fmla="*/ 770321 w 8265502"/>
              <a:gd name="connsiteY110" fmla="*/ 3430894 h 6858000"/>
              <a:gd name="connsiteX111" fmla="*/ 3119750 w 8265502"/>
              <a:gd name="connsiteY111" fmla="*/ 2883459 h 6858000"/>
              <a:gd name="connsiteX112" fmla="*/ 3842365 w 8265502"/>
              <a:gd name="connsiteY112" fmla="*/ 2883459 h 6858000"/>
              <a:gd name="connsiteX113" fmla="*/ 4116084 w 8265502"/>
              <a:gd name="connsiteY113" fmla="*/ 3430894 h 6858000"/>
              <a:gd name="connsiteX114" fmla="*/ 3842365 w 8265502"/>
              <a:gd name="connsiteY114" fmla="*/ 3978331 h 6858000"/>
              <a:gd name="connsiteX115" fmla="*/ 3119750 w 8265502"/>
              <a:gd name="connsiteY115" fmla="*/ 3978331 h 6858000"/>
              <a:gd name="connsiteX116" fmla="*/ 2846030 w 8265502"/>
              <a:gd name="connsiteY116" fmla="*/ 3430894 h 6858000"/>
              <a:gd name="connsiteX117" fmla="*/ 3182 w 8265502"/>
              <a:gd name="connsiteY117" fmla="*/ 2305308 h 6858000"/>
              <a:gd name="connsiteX118" fmla="*/ 725799 w 8265502"/>
              <a:gd name="connsiteY118" fmla="*/ 2305308 h 6858000"/>
              <a:gd name="connsiteX119" fmla="*/ 999517 w 8265502"/>
              <a:gd name="connsiteY119" fmla="*/ 2852746 h 6858000"/>
              <a:gd name="connsiteX120" fmla="*/ 725799 w 8265502"/>
              <a:gd name="connsiteY120" fmla="*/ 3400180 h 6858000"/>
              <a:gd name="connsiteX121" fmla="*/ 3182 w 8265502"/>
              <a:gd name="connsiteY121" fmla="*/ 3400180 h 6858000"/>
              <a:gd name="connsiteX122" fmla="*/ 0 w 8265502"/>
              <a:gd name="connsiteY122" fmla="*/ 3393816 h 6858000"/>
              <a:gd name="connsiteX123" fmla="*/ 0 w 8265502"/>
              <a:gd name="connsiteY123" fmla="*/ 2311672 h 6858000"/>
              <a:gd name="connsiteX124" fmla="*/ 2078891 w 8265502"/>
              <a:gd name="connsiteY124" fmla="*/ 2305306 h 6858000"/>
              <a:gd name="connsiteX125" fmla="*/ 2801507 w 8265502"/>
              <a:gd name="connsiteY125" fmla="*/ 2305306 h 6858000"/>
              <a:gd name="connsiteX126" fmla="*/ 3075227 w 8265502"/>
              <a:gd name="connsiteY126" fmla="*/ 2852744 h 6858000"/>
              <a:gd name="connsiteX127" fmla="*/ 2801507 w 8265502"/>
              <a:gd name="connsiteY127" fmla="*/ 3400179 h 6858000"/>
              <a:gd name="connsiteX128" fmla="*/ 2078891 w 8265502"/>
              <a:gd name="connsiteY128" fmla="*/ 3400179 h 6858000"/>
              <a:gd name="connsiteX129" fmla="*/ 1805171 w 8265502"/>
              <a:gd name="connsiteY129" fmla="*/ 2852744 h 6858000"/>
              <a:gd name="connsiteX130" fmla="*/ 4154597 w 8265502"/>
              <a:gd name="connsiteY130" fmla="*/ 2305305 h 6858000"/>
              <a:gd name="connsiteX131" fmla="*/ 4877214 w 8265502"/>
              <a:gd name="connsiteY131" fmla="*/ 2305305 h 6858000"/>
              <a:gd name="connsiteX132" fmla="*/ 5150933 w 8265502"/>
              <a:gd name="connsiteY132" fmla="*/ 2852744 h 6858000"/>
              <a:gd name="connsiteX133" fmla="*/ 4877214 w 8265502"/>
              <a:gd name="connsiteY133" fmla="*/ 3400179 h 6858000"/>
              <a:gd name="connsiteX134" fmla="*/ 4154597 w 8265502"/>
              <a:gd name="connsiteY134" fmla="*/ 3400179 h 6858000"/>
              <a:gd name="connsiteX135" fmla="*/ 3880879 w 8265502"/>
              <a:gd name="connsiteY135" fmla="*/ 2852744 h 6858000"/>
              <a:gd name="connsiteX136" fmla="*/ 5202046 w 8265502"/>
              <a:gd name="connsiteY136" fmla="*/ 1738266 h 6858000"/>
              <a:gd name="connsiteX137" fmla="*/ 5920449 w 8265502"/>
              <a:gd name="connsiteY137" fmla="*/ 1738266 h 6858000"/>
              <a:gd name="connsiteX138" fmla="*/ 6192571 w 8265502"/>
              <a:gd name="connsiteY138" fmla="*/ 2282511 h 6858000"/>
              <a:gd name="connsiteX139" fmla="*/ 5920449 w 8265502"/>
              <a:gd name="connsiteY139" fmla="*/ 2826755 h 6858000"/>
              <a:gd name="connsiteX140" fmla="*/ 5202046 w 8265502"/>
              <a:gd name="connsiteY140" fmla="*/ 2826755 h 6858000"/>
              <a:gd name="connsiteX141" fmla="*/ 4929924 w 8265502"/>
              <a:gd name="connsiteY141" fmla="*/ 2282511 h 6858000"/>
              <a:gd name="connsiteX142" fmla="*/ 1044040 w 8265502"/>
              <a:gd name="connsiteY142" fmla="*/ 1729785 h 6858000"/>
              <a:gd name="connsiteX143" fmla="*/ 1766657 w 8265502"/>
              <a:gd name="connsiteY143" fmla="*/ 1729785 h 6858000"/>
              <a:gd name="connsiteX144" fmla="*/ 2040376 w 8265502"/>
              <a:gd name="connsiteY144" fmla="*/ 2277224 h 6858000"/>
              <a:gd name="connsiteX145" fmla="*/ 1766657 w 8265502"/>
              <a:gd name="connsiteY145" fmla="*/ 2824659 h 6858000"/>
              <a:gd name="connsiteX146" fmla="*/ 1044040 w 8265502"/>
              <a:gd name="connsiteY146" fmla="*/ 2824659 h 6858000"/>
              <a:gd name="connsiteX147" fmla="*/ 770321 w 8265502"/>
              <a:gd name="connsiteY147" fmla="*/ 2277224 h 6858000"/>
              <a:gd name="connsiteX148" fmla="*/ 3119750 w 8265502"/>
              <a:gd name="connsiteY148" fmla="*/ 1729784 h 6858000"/>
              <a:gd name="connsiteX149" fmla="*/ 3842365 w 8265502"/>
              <a:gd name="connsiteY149" fmla="*/ 1729784 h 6858000"/>
              <a:gd name="connsiteX150" fmla="*/ 4116084 w 8265502"/>
              <a:gd name="connsiteY150" fmla="*/ 2277222 h 6858000"/>
              <a:gd name="connsiteX151" fmla="*/ 3842365 w 8265502"/>
              <a:gd name="connsiteY151" fmla="*/ 2824659 h 6858000"/>
              <a:gd name="connsiteX152" fmla="*/ 3119750 w 8265502"/>
              <a:gd name="connsiteY152" fmla="*/ 2824659 h 6858000"/>
              <a:gd name="connsiteX153" fmla="*/ 2846030 w 8265502"/>
              <a:gd name="connsiteY153" fmla="*/ 2277222 h 6858000"/>
              <a:gd name="connsiteX154" fmla="*/ 3182 w 8265502"/>
              <a:gd name="connsiteY154" fmla="*/ 1151633 h 6858000"/>
              <a:gd name="connsiteX155" fmla="*/ 725799 w 8265502"/>
              <a:gd name="connsiteY155" fmla="*/ 1151633 h 6858000"/>
              <a:gd name="connsiteX156" fmla="*/ 999517 w 8265502"/>
              <a:gd name="connsiteY156" fmla="*/ 1699071 h 6858000"/>
              <a:gd name="connsiteX157" fmla="*/ 725799 w 8265502"/>
              <a:gd name="connsiteY157" fmla="*/ 2246508 h 6858000"/>
              <a:gd name="connsiteX158" fmla="*/ 3182 w 8265502"/>
              <a:gd name="connsiteY158" fmla="*/ 2246508 h 6858000"/>
              <a:gd name="connsiteX159" fmla="*/ 0 w 8265502"/>
              <a:gd name="connsiteY159" fmla="*/ 2240144 h 6858000"/>
              <a:gd name="connsiteX160" fmla="*/ 0 w 8265502"/>
              <a:gd name="connsiteY160" fmla="*/ 1157997 h 6858000"/>
              <a:gd name="connsiteX161" fmla="*/ 2078891 w 8265502"/>
              <a:gd name="connsiteY161" fmla="*/ 1151632 h 6858000"/>
              <a:gd name="connsiteX162" fmla="*/ 2801507 w 8265502"/>
              <a:gd name="connsiteY162" fmla="*/ 1151632 h 6858000"/>
              <a:gd name="connsiteX163" fmla="*/ 3075227 w 8265502"/>
              <a:gd name="connsiteY163" fmla="*/ 1699069 h 6858000"/>
              <a:gd name="connsiteX164" fmla="*/ 2801507 w 8265502"/>
              <a:gd name="connsiteY164" fmla="*/ 2246507 h 6858000"/>
              <a:gd name="connsiteX165" fmla="*/ 2078891 w 8265502"/>
              <a:gd name="connsiteY165" fmla="*/ 2246507 h 6858000"/>
              <a:gd name="connsiteX166" fmla="*/ 1805172 w 8265502"/>
              <a:gd name="connsiteY166" fmla="*/ 1699069 h 6858000"/>
              <a:gd name="connsiteX167" fmla="*/ 4154597 w 8265502"/>
              <a:gd name="connsiteY167" fmla="*/ 1151631 h 6858000"/>
              <a:gd name="connsiteX168" fmla="*/ 4877214 w 8265502"/>
              <a:gd name="connsiteY168" fmla="*/ 1151631 h 6858000"/>
              <a:gd name="connsiteX169" fmla="*/ 5150933 w 8265502"/>
              <a:gd name="connsiteY169" fmla="*/ 1699069 h 6858000"/>
              <a:gd name="connsiteX170" fmla="*/ 4877214 w 8265502"/>
              <a:gd name="connsiteY170" fmla="*/ 2246506 h 6858000"/>
              <a:gd name="connsiteX171" fmla="*/ 4154597 w 8265502"/>
              <a:gd name="connsiteY171" fmla="*/ 2246506 h 6858000"/>
              <a:gd name="connsiteX172" fmla="*/ 3880879 w 8265502"/>
              <a:gd name="connsiteY172" fmla="*/ 1699069 h 6858000"/>
              <a:gd name="connsiteX173" fmla="*/ 1044040 w 8265502"/>
              <a:gd name="connsiteY173" fmla="*/ 576110 h 6858000"/>
              <a:gd name="connsiteX174" fmla="*/ 1766657 w 8265502"/>
              <a:gd name="connsiteY174" fmla="*/ 576110 h 6858000"/>
              <a:gd name="connsiteX175" fmla="*/ 2040377 w 8265502"/>
              <a:gd name="connsiteY175" fmla="*/ 1123549 h 6858000"/>
              <a:gd name="connsiteX176" fmla="*/ 1766657 w 8265502"/>
              <a:gd name="connsiteY176" fmla="*/ 1670985 h 6858000"/>
              <a:gd name="connsiteX177" fmla="*/ 1044040 w 8265502"/>
              <a:gd name="connsiteY177" fmla="*/ 1670985 h 6858000"/>
              <a:gd name="connsiteX178" fmla="*/ 770321 w 8265502"/>
              <a:gd name="connsiteY178" fmla="*/ 1123549 h 6858000"/>
              <a:gd name="connsiteX179" fmla="*/ 3119750 w 8265502"/>
              <a:gd name="connsiteY179" fmla="*/ 576109 h 6858000"/>
              <a:gd name="connsiteX180" fmla="*/ 3842365 w 8265502"/>
              <a:gd name="connsiteY180" fmla="*/ 576109 h 6858000"/>
              <a:gd name="connsiteX181" fmla="*/ 4116084 w 8265502"/>
              <a:gd name="connsiteY181" fmla="*/ 1123547 h 6858000"/>
              <a:gd name="connsiteX182" fmla="*/ 3842365 w 8265502"/>
              <a:gd name="connsiteY182" fmla="*/ 1670984 h 6858000"/>
              <a:gd name="connsiteX183" fmla="*/ 3119750 w 8265502"/>
              <a:gd name="connsiteY183" fmla="*/ 1670984 h 6858000"/>
              <a:gd name="connsiteX184" fmla="*/ 2846030 w 8265502"/>
              <a:gd name="connsiteY184" fmla="*/ 1123547 h 6858000"/>
              <a:gd name="connsiteX185" fmla="*/ 5195456 w 8265502"/>
              <a:gd name="connsiteY185" fmla="*/ 576108 h 6858000"/>
              <a:gd name="connsiteX186" fmla="*/ 5918073 w 8265502"/>
              <a:gd name="connsiteY186" fmla="*/ 576108 h 6858000"/>
              <a:gd name="connsiteX187" fmla="*/ 6191792 w 8265502"/>
              <a:gd name="connsiteY187" fmla="*/ 1123546 h 6858000"/>
              <a:gd name="connsiteX188" fmla="*/ 5918073 w 8265502"/>
              <a:gd name="connsiteY188" fmla="*/ 1670983 h 6858000"/>
              <a:gd name="connsiteX189" fmla="*/ 5195456 w 8265502"/>
              <a:gd name="connsiteY189" fmla="*/ 1670983 h 6858000"/>
              <a:gd name="connsiteX190" fmla="*/ 4921737 w 8265502"/>
              <a:gd name="connsiteY190" fmla="*/ 1123546 h 6858000"/>
              <a:gd name="connsiteX191" fmla="*/ 7025576 w 8265502"/>
              <a:gd name="connsiteY191" fmla="*/ 0 h 6858000"/>
              <a:gd name="connsiteX192" fmla="*/ 8265502 w 8265502"/>
              <a:gd name="connsiteY192" fmla="*/ 0 h 6858000"/>
              <a:gd name="connsiteX193" fmla="*/ 8006847 w 8265502"/>
              <a:gd name="connsiteY193" fmla="*/ 517308 h 6858000"/>
              <a:gd name="connsiteX194" fmla="*/ 7284230 w 8265502"/>
              <a:gd name="connsiteY194" fmla="*/ 517308 h 6858000"/>
              <a:gd name="connsiteX195" fmla="*/ 6242345 w 8265502"/>
              <a:gd name="connsiteY195" fmla="*/ 0 h 6858000"/>
              <a:gd name="connsiteX196" fmla="*/ 6967007 w 8265502"/>
              <a:gd name="connsiteY196" fmla="*/ 0 h 6858000"/>
              <a:gd name="connsiteX197" fmla="*/ 7239703 w 8265502"/>
              <a:gd name="connsiteY197" fmla="*/ 545393 h 6858000"/>
              <a:gd name="connsiteX198" fmla="*/ 6965984 w 8265502"/>
              <a:gd name="connsiteY198" fmla="*/ 1092830 h 6858000"/>
              <a:gd name="connsiteX199" fmla="*/ 6243367 w 8265502"/>
              <a:gd name="connsiteY199" fmla="*/ 1092830 h 6858000"/>
              <a:gd name="connsiteX200" fmla="*/ 5969648 w 8265502"/>
              <a:gd name="connsiteY200" fmla="*/ 545393 h 6858000"/>
              <a:gd name="connsiteX201" fmla="*/ 4936801 w 8265502"/>
              <a:gd name="connsiteY201" fmla="*/ 0 h 6858000"/>
              <a:gd name="connsiteX202" fmla="*/ 6176728 w 8265502"/>
              <a:gd name="connsiteY202" fmla="*/ 0 h 6858000"/>
              <a:gd name="connsiteX203" fmla="*/ 5918073 w 8265502"/>
              <a:gd name="connsiteY203" fmla="*/ 517309 h 6858000"/>
              <a:gd name="connsiteX204" fmla="*/ 5195456 w 8265502"/>
              <a:gd name="connsiteY204" fmla="*/ 517309 h 6858000"/>
              <a:gd name="connsiteX205" fmla="*/ 4153576 w 8265502"/>
              <a:gd name="connsiteY205" fmla="*/ 0 h 6858000"/>
              <a:gd name="connsiteX206" fmla="*/ 4878236 w 8265502"/>
              <a:gd name="connsiteY206" fmla="*/ 0 h 6858000"/>
              <a:gd name="connsiteX207" fmla="*/ 5150933 w 8265502"/>
              <a:gd name="connsiteY207" fmla="*/ 545395 h 6858000"/>
              <a:gd name="connsiteX208" fmla="*/ 4877214 w 8265502"/>
              <a:gd name="connsiteY208" fmla="*/ 1092832 h 6858000"/>
              <a:gd name="connsiteX209" fmla="*/ 4154597 w 8265502"/>
              <a:gd name="connsiteY209" fmla="*/ 1092832 h 6858000"/>
              <a:gd name="connsiteX210" fmla="*/ 3880879 w 8265502"/>
              <a:gd name="connsiteY210" fmla="*/ 545395 h 6858000"/>
              <a:gd name="connsiteX211" fmla="*/ 2861095 w 8265502"/>
              <a:gd name="connsiteY211" fmla="*/ 0 h 6858000"/>
              <a:gd name="connsiteX212" fmla="*/ 4101020 w 8265502"/>
              <a:gd name="connsiteY212" fmla="*/ 0 h 6858000"/>
              <a:gd name="connsiteX213" fmla="*/ 3842365 w 8265502"/>
              <a:gd name="connsiteY213" fmla="*/ 517310 h 6858000"/>
              <a:gd name="connsiteX214" fmla="*/ 3119750 w 8265502"/>
              <a:gd name="connsiteY214" fmla="*/ 517310 h 6858000"/>
              <a:gd name="connsiteX215" fmla="*/ 2077870 w 8265502"/>
              <a:gd name="connsiteY215" fmla="*/ 0 h 6858000"/>
              <a:gd name="connsiteX216" fmla="*/ 2802528 w 8265502"/>
              <a:gd name="connsiteY216" fmla="*/ 0 h 6858000"/>
              <a:gd name="connsiteX217" fmla="*/ 3075227 w 8265502"/>
              <a:gd name="connsiteY217" fmla="*/ 545396 h 6858000"/>
              <a:gd name="connsiteX218" fmla="*/ 2801507 w 8265502"/>
              <a:gd name="connsiteY218" fmla="*/ 1092833 h 6858000"/>
              <a:gd name="connsiteX219" fmla="*/ 2078891 w 8265502"/>
              <a:gd name="connsiteY219" fmla="*/ 1092833 h 6858000"/>
              <a:gd name="connsiteX220" fmla="*/ 1805172 w 8265502"/>
              <a:gd name="connsiteY220" fmla="*/ 545396 h 6858000"/>
              <a:gd name="connsiteX221" fmla="*/ 785384 w 8265502"/>
              <a:gd name="connsiteY221" fmla="*/ 0 h 6858000"/>
              <a:gd name="connsiteX222" fmla="*/ 2025315 w 8265502"/>
              <a:gd name="connsiteY222" fmla="*/ 0 h 6858000"/>
              <a:gd name="connsiteX223" fmla="*/ 1766657 w 8265502"/>
              <a:gd name="connsiteY223" fmla="*/ 517311 h 6858000"/>
              <a:gd name="connsiteX224" fmla="*/ 1044040 w 8265502"/>
              <a:gd name="connsiteY224" fmla="*/ 517311 h 6858000"/>
              <a:gd name="connsiteX225" fmla="*/ 2162 w 8265502"/>
              <a:gd name="connsiteY225" fmla="*/ 0 h 6858000"/>
              <a:gd name="connsiteX226" fmla="*/ 726820 w 8265502"/>
              <a:gd name="connsiteY226" fmla="*/ 0 h 6858000"/>
              <a:gd name="connsiteX227" fmla="*/ 999517 w 8265502"/>
              <a:gd name="connsiteY227" fmla="*/ 545397 h 6858000"/>
              <a:gd name="connsiteX228" fmla="*/ 725799 w 8265502"/>
              <a:gd name="connsiteY228" fmla="*/ 1092834 h 6858000"/>
              <a:gd name="connsiteX229" fmla="*/ 3182 w 8265502"/>
              <a:gd name="connsiteY229" fmla="*/ 1092834 h 6858000"/>
              <a:gd name="connsiteX230" fmla="*/ 0 w 8265502"/>
              <a:gd name="connsiteY230" fmla="*/ 1086470 h 6858000"/>
              <a:gd name="connsiteX231" fmla="*/ 0 w 8265502"/>
              <a:gd name="connsiteY231" fmla="*/ 43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8265502" h="6858000">
                <a:moveTo>
                  <a:pt x="5195456" y="6338077"/>
                </a:moveTo>
                <a:lnTo>
                  <a:pt x="5918072" y="6338077"/>
                </a:lnTo>
                <a:lnTo>
                  <a:pt x="6178034" y="6858000"/>
                </a:lnTo>
                <a:lnTo>
                  <a:pt x="4935495" y="6858000"/>
                </a:lnTo>
                <a:close/>
                <a:moveTo>
                  <a:pt x="3119745" y="6338077"/>
                </a:moveTo>
                <a:lnTo>
                  <a:pt x="3842362" y="6338077"/>
                </a:lnTo>
                <a:lnTo>
                  <a:pt x="4102323" y="6858000"/>
                </a:lnTo>
                <a:lnTo>
                  <a:pt x="2859785" y="6858000"/>
                </a:lnTo>
                <a:close/>
                <a:moveTo>
                  <a:pt x="1044037" y="6338077"/>
                </a:moveTo>
                <a:lnTo>
                  <a:pt x="1766653" y="6338077"/>
                </a:lnTo>
                <a:lnTo>
                  <a:pt x="2026615" y="6858000"/>
                </a:lnTo>
                <a:lnTo>
                  <a:pt x="784076" y="6858000"/>
                </a:lnTo>
                <a:close/>
                <a:moveTo>
                  <a:pt x="3179" y="5766324"/>
                </a:moveTo>
                <a:lnTo>
                  <a:pt x="725796" y="5766324"/>
                </a:lnTo>
                <a:lnTo>
                  <a:pt x="999515" y="6313762"/>
                </a:lnTo>
                <a:lnTo>
                  <a:pt x="727396" y="6858000"/>
                </a:lnTo>
                <a:lnTo>
                  <a:pt x="1580" y="6858000"/>
                </a:lnTo>
                <a:lnTo>
                  <a:pt x="0" y="6854841"/>
                </a:lnTo>
                <a:lnTo>
                  <a:pt x="0" y="5772682"/>
                </a:lnTo>
                <a:close/>
                <a:moveTo>
                  <a:pt x="6243369" y="5763125"/>
                </a:moveTo>
                <a:lnTo>
                  <a:pt x="6965986" y="5763125"/>
                </a:lnTo>
                <a:lnTo>
                  <a:pt x="7239705" y="6310563"/>
                </a:lnTo>
                <a:lnTo>
                  <a:pt x="6965986" y="6858000"/>
                </a:lnTo>
                <a:lnTo>
                  <a:pt x="6243369" y="6858000"/>
                </a:lnTo>
                <a:lnTo>
                  <a:pt x="5969650" y="6310563"/>
                </a:lnTo>
                <a:close/>
                <a:moveTo>
                  <a:pt x="4154596" y="5763125"/>
                </a:moveTo>
                <a:lnTo>
                  <a:pt x="4877213" y="5763125"/>
                </a:lnTo>
                <a:lnTo>
                  <a:pt x="5150931" y="6310563"/>
                </a:lnTo>
                <a:lnTo>
                  <a:pt x="4877213" y="6858000"/>
                </a:lnTo>
                <a:lnTo>
                  <a:pt x="4154596" y="6858000"/>
                </a:lnTo>
                <a:lnTo>
                  <a:pt x="3880878" y="6310563"/>
                </a:lnTo>
                <a:close/>
                <a:moveTo>
                  <a:pt x="2078889" y="5763125"/>
                </a:moveTo>
                <a:lnTo>
                  <a:pt x="2801506" y="5763125"/>
                </a:lnTo>
                <a:lnTo>
                  <a:pt x="3075225" y="6310563"/>
                </a:lnTo>
                <a:lnTo>
                  <a:pt x="2801506" y="6858000"/>
                </a:lnTo>
                <a:lnTo>
                  <a:pt x="2078889" y="6858000"/>
                </a:lnTo>
                <a:lnTo>
                  <a:pt x="1805170" y="6310563"/>
                </a:lnTo>
                <a:close/>
                <a:moveTo>
                  <a:pt x="3119748" y="5187603"/>
                </a:moveTo>
                <a:lnTo>
                  <a:pt x="3842364" y="5187603"/>
                </a:lnTo>
                <a:lnTo>
                  <a:pt x="4116083" y="5735041"/>
                </a:lnTo>
                <a:lnTo>
                  <a:pt x="3842364" y="6282478"/>
                </a:lnTo>
                <a:lnTo>
                  <a:pt x="3119748" y="6282478"/>
                </a:lnTo>
                <a:lnTo>
                  <a:pt x="2846030" y="5735041"/>
                </a:lnTo>
                <a:close/>
                <a:moveTo>
                  <a:pt x="1044038" y="5187603"/>
                </a:moveTo>
                <a:lnTo>
                  <a:pt x="1766654" y="5187603"/>
                </a:lnTo>
                <a:lnTo>
                  <a:pt x="2040373" y="5735041"/>
                </a:lnTo>
                <a:lnTo>
                  <a:pt x="1766654" y="6282478"/>
                </a:lnTo>
                <a:lnTo>
                  <a:pt x="1044038" y="6282478"/>
                </a:lnTo>
                <a:lnTo>
                  <a:pt x="770319" y="5735041"/>
                </a:lnTo>
                <a:close/>
                <a:moveTo>
                  <a:pt x="4159388" y="4628392"/>
                </a:moveTo>
                <a:lnTo>
                  <a:pt x="4877791" y="4628392"/>
                </a:lnTo>
                <a:lnTo>
                  <a:pt x="5149913" y="5172637"/>
                </a:lnTo>
                <a:lnTo>
                  <a:pt x="4877791" y="5716881"/>
                </a:lnTo>
                <a:lnTo>
                  <a:pt x="4159388" y="5716881"/>
                </a:lnTo>
                <a:lnTo>
                  <a:pt x="3887266" y="5172637"/>
                </a:lnTo>
                <a:close/>
                <a:moveTo>
                  <a:pt x="2078891" y="4612651"/>
                </a:moveTo>
                <a:lnTo>
                  <a:pt x="2801507" y="4612651"/>
                </a:lnTo>
                <a:lnTo>
                  <a:pt x="3075227" y="5160089"/>
                </a:lnTo>
                <a:lnTo>
                  <a:pt x="2801507" y="5707526"/>
                </a:lnTo>
                <a:lnTo>
                  <a:pt x="2078891" y="5707526"/>
                </a:lnTo>
                <a:lnTo>
                  <a:pt x="1805171" y="5160089"/>
                </a:lnTo>
                <a:close/>
                <a:moveTo>
                  <a:pt x="3182" y="4612651"/>
                </a:moveTo>
                <a:lnTo>
                  <a:pt x="725798" y="4612651"/>
                </a:lnTo>
                <a:lnTo>
                  <a:pt x="999517" y="5160089"/>
                </a:lnTo>
                <a:lnTo>
                  <a:pt x="725798" y="5707526"/>
                </a:lnTo>
                <a:lnTo>
                  <a:pt x="3182" y="5707526"/>
                </a:lnTo>
                <a:lnTo>
                  <a:pt x="0" y="5701162"/>
                </a:lnTo>
                <a:lnTo>
                  <a:pt x="0" y="4619015"/>
                </a:lnTo>
                <a:close/>
                <a:moveTo>
                  <a:pt x="5195456" y="4037129"/>
                </a:moveTo>
                <a:lnTo>
                  <a:pt x="5918073" y="4037129"/>
                </a:lnTo>
                <a:lnTo>
                  <a:pt x="6191792" y="4584567"/>
                </a:lnTo>
                <a:lnTo>
                  <a:pt x="5918073" y="5132004"/>
                </a:lnTo>
                <a:lnTo>
                  <a:pt x="5195456" y="5132004"/>
                </a:lnTo>
                <a:lnTo>
                  <a:pt x="4921737" y="4584567"/>
                </a:lnTo>
                <a:close/>
                <a:moveTo>
                  <a:pt x="3119750" y="4037129"/>
                </a:moveTo>
                <a:lnTo>
                  <a:pt x="3842365" y="4037129"/>
                </a:lnTo>
                <a:lnTo>
                  <a:pt x="4116084" y="4584567"/>
                </a:lnTo>
                <a:lnTo>
                  <a:pt x="3842365" y="5132004"/>
                </a:lnTo>
                <a:lnTo>
                  <a:pt x="3119750" y="5132004"/>
                </a:lnTo>
                <a:lnTo>
                  <a:pt x="2846030" y="4584567"/>
                </a:lnTo>
                <a:close/>
                <a:moveTo>
                  <a:pt x="1044040" y="4037129"/>
                </a:moveTo>
                <a:lnTo>
                  <a:pt x="1766657" y="4037129"/>
                </a:lnTo>
                <a:lnTo>
                  <a:pt x="2040376" y="4584567"/>
                </a:lnTo>
                <a:lnTo>
                  <a:pt x="1766657" y="5132004"/>
                </a:lnTo>
                <a:lnTo>
                  <a:pt x="1044040" y="5132004"/>
                </a:lnTo>
                <a:lnTo>
                  <a:pt x="770321" y="4584567"/>
                </a:lnTo>
                <a:close/>
                <a:moveTo>
                  <a:pt x="4159387" y="3463221"/>
                </a:moveTo>
                <a:lnTo>
                  <a:pt x="4877790" y="3463221"/>
                </a:lnTo>
                <a:lnTo>
                  <a:pt x="5149912" y="4007466"/>
                </a:lnTo>
                <a:lnTo>
                  <a:pt x="4877790" y="4551710"/>
                </a:lnTo>
                <a:lnTo>
                  <a:pt x="4159387" y="4551710"/>
                </a:lnTo>
                <a:lnTo>
                  <a:pt x="3887265" y="4007466"/>
                </a:lnTo>
                <a:close/>
                <a:moveTo>
                  <a:pt x="2078891" y="3458978"/>
                </a:moveTo>
                <a:lnTo>
                  <a:pt x="2801507" y="3458978"/>
                </a:lnTo>
                <a:lnTo>
                  <a:pt x="3075227" y="4006416"/>
                </a:lnTo>
                <a:lnTo>
                  <a:pt x="2801507" y="4553853"/>
                </a:lnTo>
                <a:lnTo>
                  <a:pt x="2078891" y="4553853"/>
                </a:lnTo>
                <a:lnTo>
                  <a:pt x="1805171" y="4006416"/>
                </a:lnTo>
                <a:close/>
                <a:moveTo>
                  <a:pt x="3182" y="3458978"/>
                </a:moveTo>
                <a:lnTo>
                  <a:pt x="725798" y="3458978"/>
                </a:lnTo>
                <a:lnTo>
                  <a:pt x="999517" y="4006416"/>
                </a:lnTo>
                <a:lnTo>
                  <a:pt x="725798" y="4553853"/>
                </a:lnTo>
                <a:lnTo>
                  <a:pt x="3182" y="4553853"/>
                </a:lnTo>
                <a:lnTo>
                  <a:pt x="0" y="4547489"/>
                </a:lnTo>
                <a:lnTo>
                  <a:pt x="0" y="3465342"/>
                </a:lnTo>
                <a:close/>
                <a:moveTo>
                  <a:pt x="1044040" y="2883459"/>
                </a:moveTo>
                <a:lnTo>
                  <a:pt x="1766657" y="2883459"/>
                </a:lnTo>
                <a:lnTo>
                  <a:pt x="2040376" y="3430894"/>
                </a:lnTo>
                <a:lnTo>
                  <a:pt x="1766657" y="3978331"/>
                </a:lnTo>
                <a:lnTo>
                  <a:pt x="1044040" y="3978331"/>
                </a:lnTo>
                <a:lnTo>
                  <a:pt x="770321" y="3430894"/>
                </a:lnTo>
                <a:close/>
                <a:moveTo>
                  <a:pt x="3119750" y="2883459"/>
                </a:moveTo>
                <a:lnTo>
                  <a:pt x="3842365" y="2883459"/>
                </a:lnTo>
                <a:lnTo>
                  <a:pt x="4116084" y="3430894"/>
                </a:lnTo>
                <a:lnTo>
                  <a:pt x="3842365" y="3978331"/>
                </a:lnTo>
                <a:lnTo>
                  <a:pt x="3119750" y="3978331"/>
                </a:lnTo>
                <a:lnTo>
                  <a:pt x="2846030" y="3430894"/>
                </a:lnTo>
                <a:close/>
                <a:moveTo>
                  <a:pt x="3182" y="2305308"/>
                </a:moveTo>
                <a:lnTo>
                  <a:pt x="725799" y="2305308"/>
                </a:lnTo>
                <a:lnTo>
                  <a:pt x="999517" y="2852746"/>
                </a:lnTo>
                <a:lnTo>
                  <a:pt x="725799" y="3400180"/>
                </a:lnTo>
                <a:lnTo>
                  <a:pt x="3182" y="3400180"/>
                </a:lnTo>
                <a:lnTo>
                  <a:pt x="0" y="3393816"/>
                </a:lnTo>
                <a:lnTo>
                  <a:pt x="0" y="2311672"/>
                </a:lnTo>
                <a:close/>
                <a:moveTo>
                  <a:pt x="2078891" y="2305306"/>
                </a:moveTo>
                <a:lnTo>
                  <a:pt x="2801507" y="2305306"/>
                </a:lnTo>
                <a:lnTo>
                  <a:pt x="3075227" y="2852744"/>
                </a:lnTo>
                <a:lnTo>
                  <a:pt x="2801507" y="3400179"/>
                </a:lnTo>
                <a:lnTo>
                  <a:pt x="2078891" y="3400179"/>
                </a:lnTo>
                <a:lnTo>
                  <a:pt x="1805171" y="2852744"/>
                </a:lnTo>
                <a:close/>
                <a:moveTo>
                  <a:pt x="4154597" y="2305305"/>
                </a:moveTo>
                <a:lnTo>
                  <a:pt x="4877214" y="2305305"/>
                </a:lnTo>
                <a:lnTo>
                  <a:pt x="5150933" y="2852744"/>
                </a:lnTo>
                <a:lnTo>
                  <a:pt x="4877214" y="3400179"/>
                </a:lnTo>
                <a:lnTo>
                  <a:pt x="4154597" y="3400179"/>
                </a:lnTo>
                <a:lnTo>
                  <a:pt x="3880879" y="2852744"/>
                </a:lnTo>
                <a:close/>
                <a:moveTo>
                  <a:pt x="5202046" y="1738266"/>
                </a:moveTo>
                <a:lnTo>
                  <a:pt x="5920449" y="1738266"/>
                </a:lnTo>
                <a:lnTo>
                  <a:pt x="6192571" y="2282511"/>
                </a:lnTo>
                <a:lnTo>
                  <a:pt x="5920449" y="2826755"/>
                </a:lnTo>
                <a:lnTo>
                  <a:pt x="5202046" y="2826755"/>
                </a:lnTo>
                <a:lnTo>
                  <a:pt x="4929924" y="2282511"/>
                </a:lnTo>
                <a:close/>
                <a:moveTo>
                  <a:pt x="1044040" y="1729785"/>
                </a:moveTo>
                <a:lnTo>
                  <a:pt x="1766657" y="1729785"/>
                </a:lnTo>
                <a:lnTo>
                  <a:pt x="2040376" y="2277224"/>
                </a:lnTo>
                <a:lnTo>
                  <a:pt x="1766657" y="2824659"/>
                </a:lnTo>
                <a:lnTo>
                  <a:pt x="1044040" y="2824659"/>
                </a:lnTo>
                <a:lnTo>
                  <a:pt x="770321" y="2277224"/>
                </a:lnTo>
                <a:close/>
                <a:moveTo>
                  <a:pt x="3119750" y="1729784"/>
                </a:moveTo>
                <a:lnTo>
                  <a:pt x="3842365" y="1729784"/>
                </a:lnTo>
                <a:lnTo>
                  <a:pt x="4116084" y="2277222"/>
                </a:lnTo>
                <a:lnTo>
                  <a:pt x="3842365" y="2824659"/>
                </a:lnTo>
                <a:lnTo>
                  <a:pt x="3119750" y="2824659"/>
                </a:lnTo>
                <a:lnTo>
                  <a:pt x="2846030" y="2277222"/>
                </a:lnTo>
                <a:close/>
                <a:moveTo>
                  <a:pt x="3182" y="1151633"/>
                </a:moveTo>
                <a:lnTo>
                  <a:pt x="725799" y="1151633"/>
                </a:lnTo>
                <a:lnTo>
                  <a:pt x="999517" y="1699071"/>
                </a:lnTo>
                <a:lnTo>
                  <a:pt x="725799" y="2246508"/>
                </a:lnTo>
                <a:lnTo>
                  <a:pt x="3182" y="2246508"/>
                </a:lnTo>
                <a:lnTo>
                  <a:pt x="0" y="2240144"/>
                </a:lnTo>
                <a:lnTo>
                  <a:pt x="0" y="1157997"/>
                </a:lnTo>
                <a:close/>
                <a:moveTo>
                  <a:pt x="2078891" y="1151632"/>
                </a:moveTo>
                <a:lnTo>
                  <a:pt x="2801507" y="1151632"/>
                </a:lnTo>
                <a:lnTo>
                  <a:pt x="3075227" y="1699069"/>
                </a:lnTo>
                <a:lnTo>
                  <a:pt x="2801507" y="2246507"/>
                </a:lnTo>
                <a:lnTo>
                  <a:pt x="2078891" y="2246507"/>
                </a:lnTo>
                <a:lnTo>
                  <a:pt x="1805172" y="1699069"/>
                </a:lnTo>
                <a:close/>
                <a:moveTo>
                  <a:pt x="4154597" y="1151631"/>
                </a:moveTo>
                <a:lnTo>
                  <a:pt x="4877214" y="1151631"/>
                </a:lnTo>
                <a:lnTo>
                  <a:pt x="5150933" y="1699069"/>
                </a:lnTo>
                <a:lnTo>
                  <a:pt x="4877214" y="2246506"/>
                </a:lnTo>
                <a:lnTo>
                  <a:pt x="4154597" y="2246506"/>
                </a:lnTo>
                <a:lnTo>
                  <a:pt x="3880879" y="1699069"/>
                </a:lnTo>
                <a:close/>
                <a:moveTo>
                  <a:pt x="1044040" y="576110"/>
                </a:moveTo>
                <a:lnTo>
                  <a:pt x="1766657" y="576110"/>
                </a:lnTo>
                <a:lnTo>
                  <a:pt x="2040377" y="1123549"/>
                </a:lnTo>
                <a:lnTo>
                  <a:pt x="1766657" y="1670985"/>
                </a:lnTo>
                <a:lnTo>
                  <a:pt x="1044040" y="1670985"/>
                </a:lnTo>
                <a:lnTo>
                  <a:pt x="770321" y="1123549"/>
                </a:lnTo>
                <a:close/>
                <a:moveTo>
                  <a:pt x="3119750" y="576109"/>
                </a:moveTo>
                <a:lnTo>
                  <a:pt x="3842365" y="576109"/>
                </a:lnTo>
                <a:lnTo>
                  <a:pt x="4116084" y="1123547"/>
                </a:lnTo>
                <a:lnTo>
                  <a:pt x="3842365" y="1670984"/>
                </a:lnTo>
                <a:lnTo>
                  <a:pt x="3119750" y="1670984"/>
                </a:lnTo>
                <a:lnTo>
                  <a:pt x="2846030" y="1123547"/>
                </a:lnTo>
                <a:close/>
                <a:moveTo>
                  <a:pt x="5195456" y="576108"/>
                </a:moveTo>
                <a:lnTo>
                  <a:pt x="5918073" y="576108"/>
                </a:lnTo>
                <a:lnTo>
                  <a:pt x="6191792" y="1123546"/>
                </a:lnTo>
                <a:lnTo>
                  <a:pt x="5918073" y="1670983"/>
                </a:lnTo>
                <a:lnTo>
                  <a:pt x="5195456" y="1670983"/>
                </a:lnTo>
                <a:lnTo>
                  <a:pt x="4921737" y="1123546"/>
                </a:lnTo>
                <a:close/>
                <a:moveTo>
                  <a:pt x="7025576" y="0"/>
                </a:moveTo>
                <a:lnTo>
                  <a:pt x="8265502" y="0"/>
                </a:lnTo>
                <a:lnTo>
                  <a:pt x="8006847" y="517308"/>
                </a:lnTo>
                <a:lnTo>
                  <a:pt x="7284230" y="517308"/>
                </a:lnTo>
                <a:close/>
                <a:moveTo>
                  <a:pt x="6242345" y="0"/>
                </a:moveTo>
                <a:lnTo>
                  <a:pt x="6967007" y="0"/>
                </a:lnTo>
                <a:lnTo>
                  <a:pt x="7239703" y="545393"/>
                </a:lnTo>
                <a:lnTo>
                  <a:pt x="6965984" y="1092830"/>
                </a:lnTo>
                <a:lnTo>
                  <a:pt x="6243367" y="1092830"/>
                </a:lnTo>
                <a:lnTo>
                  <a:pt x="5969648" y="545393"/>
                </a:lnTo>
                <a:close/>
                <a:moveTo>
                  <a:pt x="4936801" y="0"/>
                </a:moveTo>
                <a:lnTo>
                  <a:pt x="6176728" y="0"/>
                </a:lnTo>
                <a:lnTo>
                  <a:pt x="5918073" y="517309"/>
                </a:lnTo>
                <a:lnTo>
                  <a:pt x="5195456" y="517309"/>
                </a:lnTo>
                <a:close/>
                <a:moveTo>
                  <a:pt x="4153576" y="0"/>
                </a:moveTo>
                <a:lnTo>
                  <a:pt x="4878236" y="0"/>
                </a:lnTo>
                <a:lnTo>
                  <a:pt x="5150933" y="545395"/>
                </a:lnTo>
                <a:lnTo>
                  <a:pt x="4877214" y="1092832"/>
                </a:lnTo>
                <a:lnTo>
                  <a:pt x="4154597" y="1092832"/>
                </a:lnTo>
                <a:lnTo>
                  <a:pt x="3880879" y="545395"/>
                </a:lnTo>
                <a:close/>
                <a:moveTo>
                  <a:pt x="2861095" y="0"/>
                </a:moveTo>
                <a:lnTo>
                  <a:pt x="4101020" y="0"/>
                </a:lnTo>
                <a:lnTo>
                  <a:pt x="3842365" y="517310"/>
                </a:lnTo>
                <a:lnTo>
                  <a:pt x="3119750" y="517310"/>
                </a:lnTo>
                <a:close/>
                <a:moveTo>
                  <a:pt x="2077870" y="0"/>
                </a:moveTo>
                <a:lnTo>
                  <a:pt x="2802528" y="0"/>
                </a:lnTo>
                <a:lnTo>
                  <a:pt x="3075227" y="545396"/>
                </a:lnTo>
                <a:lnTo>
                  <a:pt x="2801507" y="1092833"/>
                </a:lnTo>
                <a:lnTo>
                  <a:pt x="2078891" y="1092833"/>
                </a:lnTo>
                <a:lnTo>
                  <a:pt x="1805172" y="545396"/>
                </a:lnTo>
                <a:close/>
                <a:moveTo>
                  <a:pt x="785384" y="0"/>
                </a:moveTo>
                <a:lnTo>
                  <a:pt x="2025315" y="0"/>
                </a:lnTo>
                <a:lnTo>
                  <a:pt x="1766657" y="517311"/>
                </a:lnTo>
                <a:lnTo>
                  <a:pt x="1044040" y="517311"/>
                </a:lnTo>
                <a:close/>
                <a:moveTo>
                  <a:pt x="2162" y="0"/>
                </a:moveTo>
                <a:lnTo>
                  <a:pt x="726820" y="0"/>
                </a:lnTo>
                <a:lnTo>
                  <a:pt x="999517" y="545397"/>
                </a:lnTo>
                <a:lnTo>
                  <a:pt x="725799" y="1092834"/>
                </a:lnTo>
                <a:lnTo>
                  <a:pt x="3182" y="1092834"/>
                </a:lnTo>
                <a:lnTo>
                  <a:pt x="0" y="1086470"/>
                </a:lnTo>
                <a:lnTo>
                  <a:pt x="0" y="43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9011934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7229602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49888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7A6E4E8F-323E-4E56-A3E0-B410F41472FA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9EB8720D-D6C8-40E3-AEA8-C748FF71E768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91836BAA-C0E5-4D63-B27B-CBD803229F09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9" name="Group 1">
              <a:extLst>
                <a:ext uri="{FF2B5EF4-FFF2-40B4-BE49-F238E27FC236}">
                  <a16:creationId xmlns:a16="http://schemas.microsoft.com/office/drawing/2014/main" id="{C28766A3-2014-43BE-876E-8A4B4FEB0841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20" name="Oval 4">
                <a:extLst>
                  <a:ext uri="{FF2B5EF4-FFF2-40B4-BE49-F238E27FC236}">
                    <a16:creationId xmlns:a16="http://schemas.microsoft.com/office/drawing/2014/main" id="{72D578AC-69F5-4335-8B22-0B0F46BD0749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6" name="Rounded Rectangle 7">
                <a:extLst>
                  <a:ext uri="{FF2B5EF4-FFF2-40B4-BE49-F238E27FC236}">
                    <a16:creationId xmlns:a16="http://schemas.microsoft.com/office/drawing/2014/main" id="{71DADC0D-963F-41B5-A251-C16889197FB9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F3B880A8-064D-444B-B101-CFC702649F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BBBB3EAD-4322-4D74-BF64-3FAA46E15A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670433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937992"/>
            <a:ext cx="12192000" cy="2920008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E3AA60-F98E-461D-A8F1-416F4930B4FB}"/>
              </a:ext>
            </a:extLst>
          </p:cNvPr>
          <p:cNvGrpSpPr/>
          <p:nvPr userDrawn="1"/>
        </p:nvGrpSpPr>
        <p:grpSpPr>
          <a:xfrm flipH="1">
            <a:off x="626349" y="1698993"/>
            <a:ext cx="4415909" cy="4616667"/>
            <a:chOff x="6446339" y="1280897"/>
            <a:chExt cx="4320717" cy="528517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5BF1D60-4E96-4E3C-B98D-5370E20EF47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8BCCF88-06F1-488C-87AE-E38FBA28D1AC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EE90238-2BB1-43A4-9BE2-54B3CC39297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2440D76-FC59-468E-A566-5FFD2D6688D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E671962-91F5-403D-A29A-091596522CBC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5E5E563-0514-42D2-8D98-2B54B867E0AF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7AF6807-894C-4F19-8604-082CC7DC96AE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648DEAD-5289-42D0-8909-87695FD597F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08709" y="1946106"/>
            <a:ext cx="4005026" cy="2975928"/>
          </a:xfrm>
          <a:custGeom>
            <a:avLst/>
            <a:gdLst>
              <a:gd name="connsiteX0" fmla="*/ 0 w 4890798"/>
              <a:gd name="connsiteY0" fmla="*/ 0 h 3000625"/>
              <a:gd name="connsiteX1" fmla="*/ 4890798 w 4890798"/>
              <a:gd name="connsiteY1" fmla="*/ 0 h 3000625"/>
              <a:gd name="connsiteX2" fmla="*/ 4890798 w 4890798"/>
              <a:gd name="connsiteY2" fmla="*/ 3000625 h 3000625"/>
              <a:gd name="connsiteX3" fmla="*/ 0 w 4890798"/>
              <a:gd name="connsiteY3" fmla="*/ 3000625 h 3000625"/>
              <a:gd name="connsiteX4" fmla="*/ 0 w 4890798"/>
              <a:gd name="connsiteY4" fmla="*/ 0 h 3000625"/>
              <a:gd name="connsiteX0" fmla="*/ 0 w 4890798"/>
              <a:gd name="connsiteY0" fmla="*/ 0 h 3000625"/>
              <a:gd name="connsiteX1" fmla="*/ 4890798 w 4890798"/>
              <a:gd name="connsiteY1" fmla="*/ 0 h 3000625"/>
              <a:gd name="connsiteX2" fmla="*/ 4890798 w 4890798"/>
              <a:gd name="connsiteY2" fmla="*/ 3000625 h 3000625"/>
              <a:gd name="connsiteX3" fmla="*/ 818605 w 4890798"/>
              <a:gd name="connsiteY3" fmla="*/ 3000625 h 3000625"/>
              <a:gd name="connsiteX4" fmla="*/ 0 w 4890798"/>
              <a:gd name="connsiteY4" fmla="*/ 0 h 3000625"/>
              <a:gd name="connsiteX0" fmla="*/ 0 w 4890798"/>
              <a:gd name="connsiteY0" fmla="*/ 0 h 3000625"/>
              <a:gd name="connsiteX1" fmla="*/ 4890798 w 4890798"/>
              <a:gd name="connsiteY1" fmla="*/ 0 h 3000625"/>
              <a:gd name="connsiteX2" fmla="*/ 4890798 w 4890798"/>
              <a:gd name="connsiteY2" fmla="*/ 3000625 h 3000625"/>
              <a:gd name="connsiteX3" fmla="*/ 200297 w 4890798"/>
              <a:gd name="connsiteY3" fmla="*/ 2965791 h 3000625"/>
              <a:gd name="connsiteX4" fmla="*/ 0 w 4890798"/>
              <a:gd name="connsiteY4" fmla="*/ 0 h 3000625"/>
              <a:gd name="connsiteX0" fmla="*/ 0 w 4890798"/>
              <a:gd name="connsiteY0" fmla="*/ 0 h 2965791"/>
              <a:gd name="connsiteX1" fmla="*/ 4890798 w 4890798"/>
              <a:gd name="connsiteY1" fmla="*/ 0 h 2965791"/>
              <a:gd name="connsiteX2" fmla="*/ 3715140 w 4890798"/>
              <a:gd name="connsiteY2" fmla="*/ 2626157 h 2965791"/>
              <a:gd name="connsiteX3" fmla="*/ 200297 w 4890798"/>
              <a:gd name="connsiteY3" fmla="*/ 2965791 h 2965791"/>
              <a:gd name="connsiteX4" fmla="*/ 0 w 4890798"/>
              <a:gd name="connsiteY4" fmla="*/ 0 h 2965791"/>
              <a:gd name="connsiteX0" fmla="*/ 0 w 4890798"/>
              <a:gd name="connsiteY0" fmla="*/ 0 h 2965791"/>
              <a:gd name="connsiteX1" fmla="*/ 4890798 w 4890798"/>
              <a:gd name="connsiteY1" fmla="*/ 0 h 2965791"/>
              <a:gd name="connsiteX2" fmla="*/ 4037357 w 4890798"/>
              <a:gd name="connsiteY2" fmla="*/ 2800328 h 2965791"/>
              <a:gd name="connsiteX3" fmla="*/ 200297 w 4890798"/>
              <a:gd name="connsiteY3" fmla="*/ 2965791 h 2965791"/>
              <a:gd name="connsiteX4" fmla="*/ 0 w 4890798"/>
              <a:gd name="connsiteY4" fmla="*/ 0 h 2965791"/>
              <a:gd name="connsiteX0" fmla="*/ 0 w 4037357"/>
              <a:gd name="connsiteY0" fmla="*/ 0 h 2965791"/>
              <a:gd name="connsiteX1" fmla="*/ 3480009 w 4037357"/>
              <a:gd name="connsiteY1" fmla="*/ 418012 h 2965791"/>
              <a:gd name="connsiteX2" fmla="*/ 4037357 w 4037357"/>
              <a:gd name="connsiteY2" fmla="*/ 2800328 h 2965791"/>
              <a:gd name="connsiteX3" fmla="*/ 200297 w 4037357"/>
              <a:gd name="connsiteY3" fmla="*/ 2965791 h 2965791"/>
              <a:gd name="connsiteX4" fmla="*/ 0 w 4037357"/>
              <a:gd name="connsiteY4" fmla="*/ 0 h 2965791"/>
              <a:gd name="connsiteX0" fmla="*/ 0 w 4037357"/>
              <a:gd name="connsiteY0" fmla="*/ 0 h 2965791"/>
              <a:gd name="connsiteX1" fmla="*/ 3906729 w 4037357"/>
              <a:gd name="connsiteY1" fmla="*/ 775063 h 2965791"/>
              <a:gd name="connsiteX2" fmla="*/ 4037357 w 4037357"/>
              <a:gd name="connsiteY2" fmla="*/ 2800328 h 2965791"/>
              <a:gd name="connsiteX3" fmla="*/ 200297 w 4037357"/>
              <a:gd name="connsiteY3" fmla="*/ 2965791 h 2965791"/>
              <a:gd name="connsiteX4" fmla="*/ 0 w 4037357"/>
              <a:gd name="connsiteY4" fmla="*/ 0 h 2965791"/>
              <a:gd name="connsiteX0" fmla="*/ 0 w 4037357"/>
              <a:gd name="connsiteY0" fmla="*/ 0 h 2965791"/>
              <a:gd name="connsiteX1" fmla="*/ 3898021 w 4037357"/>
              <a:gd name="connsiteY1" fmla="*/ 748937 h 2965791"/>
              <a:gd name="connsiteX2" fmla="*/ 4037357 w 4037357"/>
              <a:gd name="connsiteY2" fmla="*/ 2800328 h 2965791"/>
              <a:gd name="connsiteX3" fmla="*/ 200297 w 4037357"/>
              <a:gd name="connsiteY3" fmla="*/ 2965791 h 2965791"/>
              <a:gd name="connsiteX4" fmla="*/ 0 w 4037357"/>
              <a:gd name="connsiteY4" fmla="*/ 0 h 2965791"/>
              <a:gd name="connsiteX0" fmla="*/ 0 w 4037357"/>
              <a:gd name="connsiteY0" fmla="*/ 0 h 2965791"/>
              <a:gd name="connsiteX1" fmla="*/ 3819644 w 4037357"/>
              <a:gd name="connsiteY1" fmla="*/ 818606 h 2965791"/>
              <a:gd name="connsiteX2" fmla="*/ 4037357 w 4037357"/>
              <a:gd name="connsiteY2" fmla="*/ 2800328 h 2965791"/>
              <a:gd name="connsiteX3" fmla="*/ 200297 w 4037357"/>
              <a:gd name="connsiteY3" fmla="*/ 2965791 h 2965791"/>
              <a:gd name="connsiteX4" fmla="*/ 0 w 4037357"/>
              <a:gd name="connsiteY4" fmla="*/ 0 h 2965791"/>
              <a:gd name="connsiteX0" fmla="*/ 0 w 3889312"/>
              <a:gd name="connsiteY0" fmla="*/ 0 h 2965791"/>
              <a:gd name="connsiteX1" fmla="*/ 3819644 w 3889312"/>
              <a:gd name="connsiteY1" fmla="*/ 818606 h 2965791"/>
              <a:gd name="connsiteX2" fmla="*/ 3889312 w 3889312"/>
              <a:gd name="connsiteY2" fmla="*/ 2782911 h 2965791"/>
              <a:gd name="connsiteX3" fmla="*/ 200297 w 3889312"/>
              <a:gd name="connsiteY3" fmla="*/ 2965791 h 2965791"/>
              <a:gd name="connsiteX4" fmla="*/ 0 w 3889312"/>
              <a:gd name="connsiteY4" fmla="*/ 0 h 2965791"/>
              <a:gd name="connsiteX0" fmla="*/ 0 w 3950272"/>
              <a:gd name="connsiteY0" fmla="*/ 0 h 2965791"/>
              <a:gd name="connsiteX1" fmla="*/ 3819644 w 3950272"/>
              <a:gd name="connsiteY1" fmla="*/ 818606 h 2965791"/>
              <a:gd name="connsiteX2" fmla="*/ 3950272 w 3950272"/>
              <a:gd name="connsiteY2" fmla="*/ 2765494 h 2965791"/>
              <a:gd name="connsiteX3" fmla="*/ 200297 w 3950272"/>
              <a:gd name="connsiteY3" fmla="*/ 2965791 h 2965791"/>
              <a:gd name="connsiteX4" fmla="*/ 0 w 3950272"/>
              <a:gd name="connsiteY4" fmla="*/ 0 h 2965791"/>
              <a:gd name="connsiteX0" fmla="*/ 0 w 3950272"/>
              <a:gd name="connsiteY0" fmla="*/ 0 h 2965791"/>
              <a:gd name="connsiteX1" fmla="*/ 3854479 w 3950272"/>
              <a:gd name="connsiteY1" fmla="*/ 827315 h 2965791"/>
              <a:gd name="connsiteX2" fmla="*/ 3950272 w 3950272"/>
              <a:gd name="connsiteY2" fmla="*/ 2765494 h 2965791"/>
              <a:gd name="connsiteX3" fmla="*/ 200297 w 3950272"/>
              <a:gd name="connsiteY3" fmla="*/ 2965791 h 2965791"/>
              <a:gd name="connsiteX4" fmla="*/ 0 w 3950272"/>
              <a:gd name="connsiteY4" fmla="*/ 0 h 2965791"/>
              <a:gd name="connsiteX0" fmla="*/ 0 w 3950272"/>
              <a:gd name="connsiteY0" fmla="*/ 0 h 2965791"/>
              <a:gd name="connsiteX1" fmla="*/ 3854479 w 3950272"/>
              <a:gd name="connsiteY1" fmla="*/ 827315 h 2965791"/>
              <a:gd name="connsiteX2" fmla="*/ 3950272 w 3950272"/>
              <a:gd name="connsiteY2" fmla="*/ 2791620 h 2965791"/>
              <a:gd name="connsiteX3" fmla="*/ 200297 w 3950272"/>
              <a:gd name="connsiteY3" fmla="*/ 2965791 h 2965791"/>
              <a:gd name="connsiteX4" fmla="*/ 0 w 3950272"/>
              <a:gd name="connsiteY4" fmla="*/ 0 h 2965791"/>
              <a:gd name="connsiteX0" fmla="*/ 0 w 3950272"/>
              <a:gd name="connsiteY0" fmla="*/ 0 h 2965791"/>
              <a:gd name="connsiteX1" fmla="*/ 3845770 w 3950272"/>
              <a:gd name="connsiteY1" fmla="*/ 775064 h 2965791"/>
              <a:gd name="connsiteX2" fmla="*/ 3950272 w 3950272"/>
              <a:gd name="connsiteY2" fmla="*/ 2791620 h 2965791"/>
              <a:gd name="connsiteX3" fmla="*/ 200297 w 3950272"/>
              <a:gd name="connsiteY3" fmla="*/ 2965791 h 2965791"/>
              <a:gd name="connsiteX4" fmla="*/ 0 w 3950272"/>
              <a:gd name="connsiteY4" fmla="*/ 0 h 2965791"/>
              <a:gd name="connsiteX0" fmla="*/ 0 w 3969322"/>
              <a:gd name="connsiteY0" fmla="*/ 0 h 2965791"/>
              <a:gd name="connsiteX1" fmla="*/ 3845770 w 3969322"/>
              <a:gd name="connsiteY1" fmla="*/ 775064 h 2965791"/>
              <a:gd name="connsiteX2" fmla="*/ 3969322 w 3969322"/>
              <a:gd name="connsiteY2" fmla="*/ 2877327 h 2965791"/>
              <a:gd name="connsiteX3" fmla="*/ 200297 w 3969322"/>
              <a:gd name="connsiteY3" fmla="*/ 2965791 h 2965791"/>
              <a:gd name="connsiteX4" fmla="*/ 0 w 3969322"/>
              <a:gd name="connsiteY4" fmla="*/ 0 h 2965791"/>
              <a:gd name="connsiteX0" fmla="*/ 0 w 3969322"/>
              <a:gd name="connsiteY0" fmla="*/ 0 h 2975314"/>
              <a:gd name="connsiteX1" fmla="*/ 3845770 w 3969322"/>
              <a:gd name="connsiteY1" fmla="*/ 775064 h 2975314"/>
              <a:gd name="connsiteX2" fmla="*/ 3969322 w 3969322"/>
              <a:gd name="connsiteY2" fmla="*/ 2877327 h 2975314"/>
              <a:gd name="connsiteX3" fmla="*/ 200297 w 3969322"/>
              <a:gd name="connsiteY3" fmla="*/ 2975314 h 2975314"/>
              <a:gd name="connsiteX4" fmla="*/ 0 w 3969322"/>
              <a:gd name="connsiteY4" fmla="*/ 0 h 297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9322" h="2975314">
                <a:moveTo>
                  <a:pt x="0" y="0"/>
                </a:moveTo>
                <a:lnTo>
                  <a:pt x="3845770" y="775064"/>
                </a:lnTo>
                <a:lnTo>
                  <a:pt x="3969322" y="2877327"/>
                </a:lnTo>
                <a:lnTo>
                  <a:pt x="200297" y="297531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32352E3-A549-4767-81E9-F00BC5097E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556714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679509" y="5628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1679509" y="253124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679509" y="44995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04083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3FD0B1-8B73-4344-9826-0E0B9E692CE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4350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2337EED-6D2F-4724-A299-87463BE129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9480" y="1157591"/>
            <a:ext cx="10893040" cy="454281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232214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2785633" y="1708875"/>
            <a:ext cx="6624970" cy="282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C1360C2-C865-4284-B68D-EF12177F2C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531" y="319722"/>
            <a:ext cx="11098938" cy="65931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27046223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7973" y="244099"/>
            <a:ext cx="11696055" cy="636980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370301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37E98C1-EDB9-4998-B244-222AB3F04C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88585"/>
            <a:ext cx="12192000" cy="3192965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324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389109"/>
            <a:ext cx="12192000" cy="2138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800" dirty="0"/>
              <a:t>                     </a:t>
            </a:r>
            <a:endParaRPr lang="ko-KR" altLang="en-US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91F3AC-22DD-4A77-8100-945A8877A057}"/>
              </a:ext>
            </a:extLst>
          </p:cNvPr>
          <p:cNvSpPr/>
          <p:nvPr userDrawn="1"/>
        </p:nvSpPr>
        <p:spPr>
          <a:xfrm>
            <a:off x="0" y="6638925"/>
            <a:ext cx="12192000" cy="2190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9942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42BDB-2F8A-4632-BB44-DDEED52675C4}"/>
              </a:ext>
            </a:extLst>
          </p:cNvPr>
          <p:cNvSpPr/>
          <p:nvPr userDrawn="1"/>
        </p:nvSpPr>
        <p:spPr>
          <a:xfrm>
            <a:off x="5255664" y="3153398"/>
            <a:ext cx="6355221" cy="32461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88679" y="458495"/>
            <a:ext cx="9358626" cy="5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254649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0" y="0"/>
            <a:ext cx="122086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19739"/>
            <a:ext cx="5135893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 rot="10800000">
            <a:off x="5135892" y="1119739"/>
            <a:ext cx="4022165" cy="5305775"/>
          </a:xfrm>
          <a:prstGeom prst="round2SameRect">
            <a:avLst>
              <a:gd name="adj1" fmla="val 8400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0" name="Picture Placeholder 35"/>
          <p:cNvSpPr>
            <a:spLocks noGrp="1"/>
          </p:cNvSpPr>
          <p:nvPr>
            <p:ph type="pic" sz="quarter" idx="11" hasCustomPrompt="1"/>
          </p:nvPr>
        </p:nvSpPr>
        <p:spPr>
          <a:xfrm>
            <a:off x="9158060" y="1119739"/>
            <a:ext cx="3050616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C6F3612C-F0AE-484F-942A-DE2A05865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3503" y="209181"/>
            <a:ext cx="12192000" cy="7013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3985342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6CAC6C94-EF5E-4D40-8064-70C4AE8D53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55734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598773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116074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6345756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59596223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87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964E96-60CB-4686-890C-74DB60B28B94}"/>
              </a:ext>
            </a:extLst>
          </p:cNvPr>
          <p:cNvSpPr/>
          <p:nvPr userDrawn="1"/>
        </p:nvSpPr>
        <p:spPr>
          <a:xfrm>
            <a:off x="826852" y="0"/>
            <a:ext cx="4562272" cy="4173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31EAEB9F-11FD-4A38-A858-5235F8507B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90281" y="3287949"/>
            <a:ext cx="8874868" cy="292235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928842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039883" y="404664"/>
            <a:ext cx="7152117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5641856" y="733302"/>
            <a:ext cx="596667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0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&amp; Contents</a:t>
            </a:r>
            <a:endParaRPr lang="ko-KR" altLang="en-US" dirty="0"/>
          </a:p>
        </p:txBody>
      </p:sp>
      <p:sp>
        <p:nvSpPr>
          <p:cNvPr id="3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03988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353824" y="733302"/>
            <a:ext cx="203696" cy="722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8C2D50-3619-48EA-833C-CBFA42C474ED}"/>
              </a:ext>
            </a:extLst>
          </p:cNvPr>
          <p:cNvGrpSpPr/>
          <p:nvPr userDrawn="1"/>
        </p:nvGrpSpPr>
        <p:grpSpPr>
          <a:xfrm rot="10800000" flipH="1" flipV="1">
            <a:off x="5688624" y="5899288"/>
            <a:ext cx="6170002" cy="862288"/>
            <a:chOff x="-711608" y="4905446"/>
            <a:chExt cx="12267395" cy="171442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BE6F97E-237C-4F49-BF74-07AD0A30E4A6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F3C37DB-B814-413E-B87E-66D173097D3F}"/>
                </a:ext>
              </a:extLst>
            </p:cNvPr>
            <p:cNvGrpSpPr/>
            <p:nvPr/>
          </p:nvGrpSpPr>
          <p:grpSpPr>
            <a:xfrm>
              <a:off x="-711608" y="5658084"/>
              <a:ext cx="655351" cy="517912"/>
              <a:chOff x="5268098" y="5667609"/>
              <a:chExt cx="655351" cy="517912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EB85841-20E3-4B2B-8973-E00BEF9845D4}"/>
                  </a:ext>
                </a:extLst>
              </p:cNvPr>
              <p:cNvSpPr/>
              <p:nvPr/>
            </p:nvSpPr>
            <p:spPr>
              <a:xfrm>
                <a:off x="5268098" y="5667609"/>
                <a:ext cx="517912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0CB10DD-AABC-4EC4-BAD8-E9E469ADD706}"/>
                  </a:ext>
                </a:extLst>
              </p:cNvPr>
              <p:cNvSpPr/>
              <p:nvPr/>
            </p:nvSpPr>
            <p:spPr>
              <a:xfrm>
                <a:off x="5724922" y="5874289"/>
                <a:ext cx="198527" cy="129468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B82D89-C9A8-4B16-9538-883DA044007E}"/>
                </a:ext>
              </a:extLst>
            </p:cNvPr>
            <p:cNvSpPr/>
            <p:nvPr/>
          </p:nvSpPr>
          <p:spPr>
            <a:xfrm>
              <a:off x="-343344" y="5898145"/>
              <a:ext cx="7817569" cy="65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0345724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992000" y="0"/>
            <a:ext cx="120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749211" y="0"/>
            <a:ext cx="326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303460" y="0"/>
            <a:ext cx="326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6555024" y="0"/>
            <a:ext cx="1200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302901519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943014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91309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9235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766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39772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1077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1276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898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D9AA8BA-F171-4BD8-A11D-2DC0122F65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80714" y="121525"/>
            <a:ext cx="8411286" cy="6736476"/>
          </a:xfrm>
          <a:custGeom>
            <a:avLst/>
            <a:gdLst>
              <a:gd name="connsiteX0" fmla="*/ 5699762 w 8411286"/>
              <a:gd name="connsiteY0" fmla="*/ 5934811 h 6736476"/>
              <a:gd name="connsiteX1" fmla="*/ 5699473 w 8411286"/>
              <a:gd name="connsiteY1" fmla="*/ 5964269 h 6736476"/>
              <a:gd name="connsiteX2" fmla="*/ 5704951 w 8411286"/>
              <a:gd name="connsiteY2" fmla="*/ 6001406 h 6736476"/>
              <a:gd name="connsiteX3" fmla="*/ 5700507 w 8411286"/>
              <a:gd name="connsiteY3" fmla="*/ 5913361 h 6736476"/>
              <a:gd name="connsiteX4" fmla="*/ 5699940 w 8411286"/>
              <a:gd name="connsiteY4" fmla="*/ 5916657 h 6736476"/>
              <a:gd name="connsiteX5" fmla="*/ 5699858 w 8411286"/>
              <a:gd name="connsiteY5" fmla="*/ 5924998 h 6736476"/>
              <a:gd name="connsiteX6" fmla="*/ 6937173 w 8411286"/>
              <a:gd name="connsiteY6" fmla="*/ 0 h 6736476"/>
              <a:gd name="connsiteX7" fmla="*/ 7112847 w 8411286"/>
              <a:gd name="connsiteY7" fmla="*/ 0 h 6736476"/>
              <a:gd name="connsiteX8" fmla="*/ 7165550 w 8411286"/>
              <a:gd name="connsiteY8" fmla="*/ 31998 h 6736476"/>
              <a:gd name="connsiteX9" fmla="*/ 7230172 w 8411286"/>
              <a:gd name="connsiteY9" fmla="*/ 147441 h 6736476"/>
              <a:gd name="connsiteX10" fmla="*/ 7308598 w 8411286"/>
              <a:gd name="connsiteY10" fmla="*/ 296136 h 6736476"/>
              <a:gd name="connsiteX11" fmla="*/ 7361927 w 8411286"/>
              <a:gd name="connsiteY11" fmla="*/ 334407 h 6736476"/>
              <a:gd name="connsiteX12" fmla="*/ 7786681 w 8411286"/>
              <a:gd name="connsiteY12" fmla="*/ 1054668 h 6736476"/>
              <a:gd name="connsiteX13" fmla="*/ 7843148 w 8411286"/>
              <a:gd name="connsiteY13" fmla="*/ 1247910 h 6736476"/>
              <a:gd name="connsiteX14" fmla="*/ 7989333 w 8411286"/>
              <a:gd name="connsiteY14" fmla="*/ 1492598 h 6736476"/>
              <a:gd name="connsiteX15" fmla="*/ 8255980 w 8411286"/>
              <a:gd name="connsiteY15" fmla="*/ 2013344 h 6736476"/>
              <a:gd name="connsiteX16" fmla="*/ 8328759 w 8411286"/>
              <a:gd name="connsiteY16" fmla="*/ 2595576 h 6736476"/>
              <a:gd name="connsiteX17" fmla="*/ 8394636 w 8411286"/>
              <a:gd name="connsiteY17" fmla="*/ 3388617 h 6736476"/>
              <a:gd name="connsiteX18" fmla="*/ 8411286 w 8411286"/>
              <a:gd name="connsiteY18" fmla="*/ 3449238 h 6736476"/>
              <a:gd name="connsiteX19" fmla="*/ 8411286 w 8411286"/>
              <a:gd name="connsiteY19" fmla="*/ 6736476 h 6736476"/>
              <a:gd name="connsiteX20" fmla="*/ 7208192 w 8411286"/>
              <a:gd name="connsiteY20" fmla="*/ 6736476 h 6736476"/>
              <a:gd name="connsiteX21" fmla="*/ 7224525 w 8411286"/>
              <a:gd name="connsiteY21" fmla="*/ 6699435 h 6736476"/>
              <a:gd name="connsiteX22" fmla="*/ 7211350 w 8411286"/>
              <a:gd name="connsiteY22" fmla="*/ 6671829 h 6736476"/>
              <a:gd name="connsiteX23" fmla="*/ 7184371 w 8411286"/>
              <a:gd name="connsiteY23" fmla="*/ 6683122 h 6736476"/>
              <a:gd name="connsiteX24" fmla="*/ 7158021 w 8411286"/>
              <a:gd name="connsiteY24" fmla="*/ 6721394 h 6736476"/>
              <a:gd name="connsiteX25" fmla="*/ 7140347 w 8411286"/>
              <a:gd name="connsiteY25" fmla="*/ 6736476 h 6736476"/>
              <a:gd name="connsiteX26" fmla="*/ 7106917 w 8411286"/>
              <a:gd name="connsiteY26" fmla="*/ 6736476 h 6736476"/>
              <a:gd name="connsiteX27" fmla="*/ 7103015 w 8411286"/>
              <a:gd name="connsiteY27" fmla="*/ 6712307 h 6736476"/>
              <a:gd name="connsiteX28" fmla="*/ 7059519 w 8411286"/>
              <a:gd name="connsiteY28" fmla="*/ 6580228 h 6736476"/>
              <a:gd name="connsiteX29" fmla="*/ 7043833 w 8411286"/>
              <a:gd name="connsiteY29" fmla="*/ 6663045 h 6736476"/>
              <a:gd name="connsiteX30" fmla="*/ 7051205 w 8411286"/>
              <a:gd name="connsiteY30" fmla="*/ 6724845 h 6736476"/>
              <a:gd name="connsiteX31" fmla="*/ 7052770 w 8411286"/>
              <a:gd name="connsiteY31" fmla="*/ 6736476 h 6736476"/>
              <a:gd name="connsiteX32" fmla="*/ 6976399 w 8411286"/>
              <a:gd name="connsiteY32" fmla="*/ 6736476 h 6736476"/>
              <a:gd name="connsiteX33" fmla="*/ 6969171 w 8411286"/>
              <a:gd name="connsiteY33" fmla="*/ 6722022 h 6736476"/>
              <a:gd name="connsiteX34" fmla="*/ 6965668 w 8411286"/>
              <a:gd name="connsiteY34" fmla="*/ 6736476 h 6736476"/>
              <a:gd name="connsiteX35" fmla="*/ 5912639 w 8411286"/>
              <a:gd name="connsiteY35" fmla="*/ 6736476 h 6736476"/>
              <a:gd name="connsiteX36" fmla="*/ 5766309 w 8411286"/>
              <a:gd name="connsiteY36" fmla="*/ 6264493 h 6736476"/>
              <a:gd name="connsiteX37" fmla="*/ 5730397 w 8411286"/>
              <a:gd name="connsiteY37" fmla="*/ 6316172 h 6736476"/>
              <a:gd name="connsiteX38" fmla="*/ 5716685 w 8411286"/>
              <a:gd name="connsiteY38" fmla="*/ 6345706 h 6736476"/>
              <a:gd name="connsiteX39" fmla="*/ 5642847 w 8411286"/>
              <a:gd name="connsiteY39" fmla="*/ 6530301 h 6736476"/>
              <a:gd name="connsiteX40" fmla="*/ 5571861 w 8411286"/>
              <a:gd name="connsiteY40" fmla="*/ 6640910 h 6736476"/>
              <a:gd name="connsiteX41" fmla="*/ 5532211 w 8411286"/>
              <a:gd name="connsiteY41" fmla="*/ 6736476 h 6736476"/>
              <a:gd name="connsiteX42" fmla="*/ 5291750 w 8411286"/>
              <a:gd name="connsiteY42" fmla="*/ 6736476 h 6736476"/>
              <a:gd name="connsiteX43" fmla="*/ 5314799 w 8411286"/>
              <a:gd name="connsiteY43" fmla="*/ 6682196 h 6736476"/>
              <a:gd name="connsiteX44" fmla="*/ 5336949 w 8411286"/>
              <a:gd name="connsiteY44" fmla="*/ 6127357 h 6736476"/>
              <a:gd name="connsiteX45" fmla="*/ 5305304 w 8411286"/>
              <a:gd name="connsiteY45" fmla="*/ 6110481 h 6736476"/>
              <a:gd name="connsiteX46" fmla="*/ 5111217 w 8411286"/>
              <a:gd name="connsiteY46" fmla="*/ 6218074 h 6736476"/>
              <a:gd name="connsiteX47" fmla="*/ 5080627 w 8411286"/>
              <a:gd name="connsiteY47" fmla="*/ 6304567 h 6736476"/>
              <a:gd name="connsiteX48" fmla="*/ 5130204 w 8411286"/>
              <a:gd name="connsiteY48" fmla="*/ 6400558 h 6736476"/>
              <a:gd name="connsiteX49" fmla="*/ 5197713 w 8411286"/>
              <a:gd name="connsiteY49" fmla="*/ 6657933 h 6736476"/>
              <a:gd name="connsiteX50" fmla="*/ 5190329 w 8411286"/>
              <a:gd name="connsiteY50" fmla="*/ 6723333 h 6736476"/>
              <a:gd name="connsiteX51" fmla="*/ 5190795 w 8411286"/>
              <a:gd name="connsiteY51" fmla="*/ 6736476 h 6736476"/>
              <a:gd name="connsiteX52" fmla="*/ 5114216 w 8411286"/>
              <a:gd name="connsiteY52" fmla="*/ 6736476 h 6736476"/>
              <a:gd name="connsiteX53" fmla="*/ 5090121 w 8411286"/>
              <a:gd name="connsiteY53" fmla="*/ 6712785 h 6736476"/>
              <a:gd name="connsiteX54" fmla="*/ 5078517 w 8411286"/>
              <a:gd name="connsiteY54" fmla="*/ 6664264 h 6736476"/>
              <a:gd name="connsiteX55" fmla="*/ 4997297 w 8411286"/>
              <a:gd name="connsiteY55" fmla="*/ 6540849 h 6736476"/>
              <a:gd name="connsiteX56" fmla="*/ 4908691 w 8411286"/>
              <a:gd name="connsiteY56" fmla="*/ 6426928 h 6736476"/>
              <a:gd name="connsiteX57" fmla="*/ 4889705 w 8411286"/>
              <a:gd name="connsiteY57" fmla="*/ 6356255 h 6736476"/>
              <a:gd name="connsiteX58" fmla="*/ 4786333 w 8411286"/>
              <a:gd name="connsiteY58" fmla="*/ 6299293 h 6736476"/>
              <a:gd name="connsiteX59" fmla="*/ 4495200 w 8411286"/>
              <a:gd name="connsiteY59" fmla="*/ 6323556 h 6736476"/>
              <a:gd name="connsiteX60" fmla="*/ 4150274 w 8411286"/>
              <a:gd name="connsiteY60" fmla="*/ 6322500 h 6736476"/>
              <a:gd name="connsiteX61" fmla="*/ 3989940 w 8411286"/>
              <a:gd name="connsiteY61" fmla="*/ 6338322 h 6736476"/>
              <a:gd name="connsiteX62" fmla="*/ 3937199 w 8411286"/>
              <a:gd name="connsiteY62" fmla="*/ 6367857 h 6736476"/>
              <a:gd name="connsiteX63" fmla="*/ 3891842 w 8411286"/>
              <a:gd name="connsiteY63" fmla="*/ 6415324 h 6736476"/>
              <a:gd name="connsiteX64" fmla="*/ 3810620 w 8411286"/>
              <a:gd name="connsiteY64" fmla="*/ 6455409 h 6736476"/>
              <a:gd name="connsiteX65" fmla="*/ 3670329 w 8411286"/>
              <a:gd name="connsiteY65" fmla="*/ 6521863 h 6736476"/>
              <a:gd name="connsiteX66" fmla="*/ 3665055 w 8411286"/>
              <a:gd name="connsiteY66" fmla="*/ 6555617 h 6736476"/>
              <a:gd name="connsiteX67" fmla="*/ 3677927 w 8411286"/>
              <a:gd name="connsiteY67" fmla="*/ 6663210 h 6736476"/>
              <a:gd name="connsiteX68" fmla="*/ 3699047 w 8411286"/>
              <a:gd name="connsiteY68" fmla="*/ 6736476 h 6736476"/>
              <a:gd name="connsiteX69" fmla="*/ 2645249 w 8411286"/>
              <a:gd name="connsiteY69" fmla="*/ 6736476 h 6736476"/>
              <a:gd name="connsiteX70" fmla="*/ 2742086 w 8411286"/>
              <a:gd name="connsiteY70" fmla="*/ 6647385 h 6736476"/>
              <a:gd name="connsiteX71" fmla="*/ 2743140 w 8411286"/>
              <a:gd name="connsiteY71" fmla="*/ 6603084 h 6736476"/>
              <a:gd name="connsiteX72" fmla="*/ 2687235 w 8411286"/>
              <a:gd name="connsiteY72" fmla="*/ 6550343 h 6736476"/>
              <a:gd name="connsiteX73" fmla="*/ 2540616 w 8411286"/>
              <a:gd name="connsiteY73" fmla="*/ 6362583 h 6736476"/>
              <a:gd name="connsiteX74" fmla="*/ 2301170 w 8411286"/>
              <a:gd name="connsiteY74" fmla="*/ 6031369 h 6736476"/>
              <a:gd name="connsiteX75" fmla="*/ 2170371 w 8411286"/>
              <a:gd name="connsiteY75" fmla="*/ 5803528 h 6736476"/>
              <a:gd name="connsiteX76" fmla="*/ 2008983 w 8411286"/>
              <a:gd name="connsiteY76" fmla="*/ 5434340 h 6736476"/>
              <a:gd name="connsiteX77" fmla="*/ 1746334 w 8411286"/>
              <a:gd name="connsiteY77" fmla="*/ 4914312 h 6736476"/>
              <a:gd name="connsiteX78" fmla="*/ 1717853 w 8411286"/>
              <a:gd name="connsiteY78" fmla="*/ 4846804 h 6736476"/>
              <a:gd name="connsiteX79" fmla="*/ 1620809 w 8411286"/>
              <a:gd name="connsiteY79" fmla="*/ 4780349 h 6736476"/>
              <a:gd name="connsiteX80" fmla="*/ 1502668 w 8411286"/>
              <a:gd name="connsiteY80" fmla="*/ 4732882 h 6736476"/>
              <a:gd name="connsiteX81" fmla="*/ 1431996 w 8411286"/>
              <a:gd name="connsiteY81" fmla="*/ 4659044 h 6736476"/>
              <a:gd name="connsiteX82" fmla="*/ 1147194 w 8411286"/>
              <a:gd name="connsiteY82" fmla="*/ 4510315 h 6736476"/>
              <a:gd name="connsiteX83" fmla="*/ 933065 w 8411286"/>
              <a:gd name="connsiteY83" fmla="*/ 4520863 h 6736476"/>
              <a:gd name="connsiteX84" fmla="*/ 779062 w 8411286"/>
              <a:gd name="connsiteY84" fmla="*/ 4470232 h 6736476"/>
              <a:gd name="connsiteX85" fmla="*/ 715772 w 8411286"/>
              <a:gd name="connsiteY85" fmla="*/ 4415381 h 6736476"/>
              <a:gd name="connsiteX86" fmla="*/ 583919 w 8411286"/>
              <a:gd name="connsiteY86" fmla="*/ 4235007 h 6736476"/>
              <a:gd name="connsiteX87" fmla="*/ 567041 w 8411286"/>
              <a:gd name="connsiteY87" fmla="*/ 3954424 h 6736476"/>
              <a:gd name="connsiteX88" fmla="*/ 635604 w 8411286"/>
              <a:gd name="connsiteY88" fmla="*/ 3848942 h 6736476"/>
              <a:gd name="connsiteX89" fmla="*/ 728428 w 8411286"/>
              <a:gd name="connsiteY89" fmla="*/ 3725527 h 6736476"/>
              <a:gd name="connsiteX90" fmla="*/ 756909 w 8411286"/>
              <a:gd name="connsiteY90" fmla="*/ 3679114 h 6736476"/>
              <a:gd name="connsiteX91" fmla="*/ 798047 w 8411286"/>
              <a:gd name="connsiteY91" fmla="*/ 3627429 h 6736476"/>
              <a:gd name="connsiteX92" fmla="*/ 804376 w 8411286"/>
              <a:gd name="connsiteY92" fmla="*/ 3462877 h 6736476"/>
              <a:gd name="connsiteX93" fmla="*/ 693620 w 8411286"/>
              <a:gd name="connsiteY93" fmla="*/ 3265625 h 6736476"/>
              <a:gd name="connsiteX94" fmla="*/ 730538 w 8411286"/>
              <a:gd name="connsiteY94" fmla="*/ 3218158 h 6736476"/>
              <a:gd name="connsiteX95" fmla="*/ 796992 w 8411286"/>
              <a:gd name="connsiteY95" fmla="*/ 3235034 h 6736476"/>
              <a:gd name="connsiteX96" fmla="*/ 844459 w 8411286"/>
              <a:gd name="connsiteY96" fmla="*/ 3233980 h 6736476"/>
              <a:gd name="connsiteX97" fmla="*/ 841295 w 8411286"/>
              <a:gd name="connsiteY97" fmla="*/ 3199171 h 6736476"/>
              <a:gd name="connsiteX98" fmla="*/ 800158 w 8411286"/>
              <a:gd name="connsiteY98" fmla="*/ 3174911 h 6736476"/>
              <a:gd name="connsiteX99" fmla="*/ 615564 w 8411286"/>
              <a:gd name="connsiteY99" fmla="*/ 3159086 h 6736476"/>
              <a:gd name="connsiteX100" fmla="*/ 235828 w 8411286"/>
              <a:gd name="connsiteY100" fmla="*/ 3056770 h 6736476"/>
              <a:gd name="connsiteX101" fmla="*/ 50177 w 8411286"/>
              <a:gd name="connsiteY101" fmla="*/ 2912259 h 6736476"/>
              <a:gd name="connsiteX102" fmla="*/ 1656 w 8411286"/>
              <a:gd name="connsiteY102" fmla="*/ 2697076 h 6736476"/>
              <a:gd name="connsiteX103" fmla="*/ 103975 w 8411286"/>
              <a:gd name="connsiteY103" fmla="*/ 2348984 h 6736476"/>
              <a:gd name="connsiteX104" fmla="*/ 149331 w 8411286"/>
              <a:gd name="connsiteY104" fmla="*/ 2344764 h 6736476"/>
              <a:gd name="connsiteX105" fmla="*/ 134563 w 8411286"/>
              <a:gd name="connsiteY105" fmla="*/ 2317339 h 6736476"/>
              <a:gd name="connsiteX106" fmla="*/ 191525 w 8411286"/>
              <a:gd name="connsiteY106" fmla="*/ 2400669 h 6736476"/>
              <a:gd name="connsiteX107" fmla="*/ 166208 w 8411286"/>
              <a:gd name="connsiteY107" fmla="*/ 2585263 h 6736476"/>
              <a:gd name="connsiteX108" fmla="*/ 160934 w 8411286"/>
              <a:gd name="connsiteY108" fmla="*/ 2716062 h 6736476"/>
              <a:gd name="connsiteX109" fmla="*/ 207347 w 8411286"/>
              <a:gd name="connsiteY109" fmla="*/ 2771968 h 6736476"/>
              <a:gd name="connsiteX110" fmla="*/ 523794 w 8411286"/>
              <a:gd name="connsiteY110" fmla="*/ 2843695 h 6736476"/>
              <a:gd name="connsiteX111" fmla="*/ 1049096 w 8411286"/>
              <a:gd name="connsiteY111" fmla="*/ 2824709 h 6736476"/>
              <a:gd name="connsiteX112" fmla="*/ 1113439 w 8411286"/>
              <a:gd name="connsiteY112" fmla="*/ 2786736 h 6736476"/>
              <a:gd name="connsiteX113" fmla="*/ 1546971 w 8411286"/>
              <a:gd name="connsiteY113" fmla="*/ 2606360 h 6736476"/>
              <a:gd name="connsiteX114" fmla="*/ 1784306 w 8411286"/>
              <a:gd name="connsiteY114" fmla="*/ 2570497 h 6736476"/>
              <a:gd name="connsiteX115" fmla="*/ 1917215 w 8411286"/>
              <a:gd name="connsiteY115" fmla="*/ 2546234 h 6736476"/>
              <a:gd name="connsiteX116" fmla="*/ 2025860 w 8411286"/>
              <a:gd name="connsiteY116" fmla="*/ 2568387 h 6736476"/>
              <a:gd name="connsiteX117" fmla="*/ 2092315 w 8411286"/>
              <a:gd name="connsiteY117" fmla="*/ 2577879 h 6736476"/>
              <a:gd name="connsiteX118" fmla="*/ 2156659 w 8411286"/>
              <a:gd name="connsiteY118" fmla="*/ 2562057 h 6736476"/>
              <a:gd name="connsiteX119" fmla="*/ 2279017 w 8411286"/>
              <a:gd name="connsiteY119" fmla="*/ 2608470 h 6736476"/>
              <a:gd name="connsiteX120" fmla="*/ 2316992 w 8411286"/>
              <a:gd name="connsiteY120" fmla="*/ 2628512 h 6736476"/>
              <a:gd name="connsiteX121" fmla="*/ 2459391 w 8411286"/>
              <a:gd name="connsiteY121" fmla="*/ 2628512 h 6736476"/>
              <a:gd name="connsiteX122" fmla="*/ 2417198 w 8411286"/>
              <a:gd name="connsiteY122" fmla="*/ 2585263 h 6736476"/>
              <a:gd name="connsiteX123" fmla="*/ 2108138 w 8411286"/>
              <a:gd name="connsiteY123" fmla="*/ 2382739 h 6736476"/>
              <a:gd name="connsiteX124" fmla="*/ 1772704 w 8411286"/>
              <a:gd name="connsiteY124" fmla="*/ 2105321 h 6736476"/>
              <a:gd name="connsiteX125" fmla="*/ 1714689 w 8411286"/>
              <a:gd name="connsiteY125" fmla="*/ 1995618 h 6736476"/>
              <a:gd name="connsiteX126" fmla="*/ 1738949 w 8411286"/>
              <a:gd name="connsiteY126" fmla="*/ 1969247 h 6736476"/>
              <a:gd name="connsiteX127" fmla="*/ 1819115 w 8411286"/>
              <a:gd name="connsiteY127" fmla="*/ 2000892 h 6736476"/>
              <a:gd name="connsiteX128" fmla="*/ 2635547 w 8411286"/>
              <a:gd name="connsiteY128" fmla="*/ 2418601 h 6736476"/>
              <a:gd name="connsiteX129" fmla="*/ 2734702 w 8411286"/>
              <a:gd name="connsiteY129" fmla="*/ 2456576 h 6736476"/>
              <a:gd name="connsiteX130" fmla="*/ 2884487 w 8411286"/>
              <a:gd name="connsiteY130" fmla="*/ 2744543 h 6736476"/>
              <a:gd name="connsiteX131" fmla="*/ 2753688 w 8411286"/>
              <a:gd name="connsiteY131" fmla="*/ 2889052 h 6736476"/>
              <a:gd name="connsiteX132" fmla="*/ 2565930 w 8411286"/>
              <a:gd name="connsiteY132" fmla="*/ 2950231 h 6736476"/>
              <a:gd name="connsiteX133" fmla="*/ 2551164 w 8411286"/>
              <a:gd name="connsiteY133" fmla="*/ 2958672 h 6736476"/>
              <a:gd name="connsiteX134" fmla="*/ 2756852 w 8411286"/>
              <a:gd name="connsiteY134" fmla="*/ 3079977 h 6736476"/>
              <a:gd name="connsiteX135" fmla="*/ 3097560 w 8411286"/>
              <a:gd name="connsiteY135" fmla="*/ 3270899 h 6736476"/>
              <a:gd name="connsiteX136" fmla="*/ 3309581 w 8411286"/>
              <a:gd name="connsiteY136" fmla="*/ 3413300 h 6736476"/>
              <a:gd name="connsiteX137" fmla="*/ 3500503 w 8411286"/>
              <a:gd name="connsiteY137" fmla="*/ 3527221 h 6736476"/>
              <a:gd name="connsiteX138" fmla="*/ 3864417 w 8411286"/>
              <a:gd name="connsiteY138" fmla="*/ 3729747 h 6736476"/>
              <a:gd name="connsiteX139" fmla="*/ 4351744 w 8411286"/>
              <a:gd name="connsiteY139" fmla="*/ 3916449 h 6736476"/>
              <a:gd name="connsiteX140" fmla="*/ 5174507 w 8411286"/>
              <a:gd name="connsiteY140" fmla="*/ 3980795 h 6736476"/>
              <a:gd name="connsiteX141" fmla="*/ 5307035 w 8411286"/>
              <a:gd name="connsiteY141" fmla="*/ 3970823 h 6736476"/>
              <a:gd name="connsiteX142" fmla="*/ 5359406 w 8411286"/>
              <a:gd name="connsiteY142" fmla="*/ 3964465 h 6736476"/>
              <a:gd name="connsiteX143" fmla="*/ 5363328 w 8411286"/>
              <a:gd name="connsiteY143" fmla="*/ 3954536 h 6736476"/>
              <a:gd name="connsiteX144" fmla="*/ 5408815 w 8411286"/>
              <a:gd name="connsiteY144" fmla="*/ 3914382 h 6736476"/>
              <a:gd name="connsiteX145" fmla="*/ 5475947 w 8411286"/>
              <a:gd name="connsiteY145" fmla="*/ 3868581 h 6736476"/>
              <a:gd name="connsiteX146" fmla="*/ 5546216 w 8411286"/>
              <a:gd name="connsiteY146" fmla="*/ 3821527 h 6736476"/>
              <a:gd name="connsiteX147" fmla="*/ 5943364 w 8411286"/>
              <a:gd name="connsiteY147" fmla="*/ 3538566 h 6736476"/>
              <a:gd name="connsiteX148" fmla="*/ 5933953 w 8411286"/>
              <a:gd name="connsiteY148" fmla="*/ 3480218 h 6736476"/>
              <a:gd name="connsiteX149" fmla="*/ 5900701 w 8411286"/>
              <a:gd name="connsiteY149" fmla="*/ 3472062 h 6736476"/>
              <a:gd name="connsiteX150" fmla="*/ 5373053 w 8411286"/>
              <a:gd name="connsiteY150" fmla="*/ 3424378 h 6736476"/>
              <a:gd name="connsiteX151" fmla="*/ 5116444 w 8411286"/>
              <a:gd name="connsiteY151" fmla="*/ 3414967 h 6736476"/>
              <a:gd name="connsiteX152" fmla="*/ 5043038 w 8411286"/>
              <a:gd name="connsiteY152" fmla="*/ 3470807 h 6736476"/>
              <a:gd name="connsiteX153" fmla="*/ 5031745 w 8411286"/>
              <a:gd name="connsiteY153" fmla="*/ 3516607 h 6736476"/>
              <a:gd name="connsiteX154" fmla="*/ 5001629 w 8411286"/>
              <a:gd name="connsiteY154" fmla="*/ 3631422 h 6736476"/>
              <a:gd name="connsiteX155" fmla="*/ 4881167 w 8411286"/>
              <a:gd name="connsiteY155" fmla="*/ 3743101 h 6736476"/>
              <a:gd name="connsiteX156" fmla="*/ 4819682 w 8411286"/>
              <a:gd name="connsiteY156" fmla="*/ 3803959 h 6736476"/>
              <a:gd name="connsiteX157" fmla="*/ 4793958 w 8411286"/>
              <a:gd name="connsiteY157" fmla="*/ 3860425 h 6736476"/>
              <a:gd name="connsiteX158" fmla="*/ 4745021 w 8411286"/>
              <a:gd name="connsiteY158" fmla="*/ 3854779 h 6736476"/>
              <a:gd name="connsiteX159" fmla="*/ 4721806 w 8411286"/>
              <a:gd name="connsiteY159" fmla="*/ 3819644 h 6736476"/>
              <a:gd name="connsiteX160" fmla="*/ 4706748 w 8411286"/>
              <a:gd name="connsiteY160" fmla="*/ 3847877 h 6736476"/>
              <a:gd name="connsiteX161" fmla="*/ 4690436 w 8411286"/>
              <a:gd name="connsiteY161" fmla="*/ 3911246 h 6736476"/>
              <a:gd name="connsiteX162" fmla="*/ 4656557 w 8411286"/>
              <a:gd name="connsiteY162" fmla="*/ 3936968 h 6736476"/>
              <a:gd name="connsiteX163" fmla="*/ 4634597 w 8411286"/>
              <a:gd name="connsiteY163" fmla="*/ 3909363 h 6736476"/>
              <a:gd name="connsiteX164" fmla="*/ 4624559 w 8411286"/>
              <a:gd name="connsiteY164" fmla="*/ 3862935 h 6736476"/>
              <a:gd name="connsiteX165" fmla="*/ 4614520 w 8411286"/>
              <a:gd name="connsiteY165" fmla="*/ 3893677 h 6736476"/>
              <a:gd name="connsiteX166" fmla="*/ 4591306 w 8411286"/>
              <a:gd name="connsiteY166" fmla="*/ 3923165 h 6736476"/>
              <a:gd name="connsiteX167" fmla="*/ 4557426 w 8411286"/>
              <a:gd name="connsiteY167" fmla="*/ 3900579 h 6736476"/>
              <a:gd name="connsiteX168" fmla="*/ 4532330 w 8411286"/>
              <a:gd name="connsiteY168" fmla="*/ 3791410 h 6736476"/>
              <a:gd name="connsiteX169" fmla="*/ 4531703 w 8411286"/>
              <a:gd name="connsiteY169" fmla="*/ 3723023 h 6736476"/>
              <a:gd name="connsiteX170" fmla="*/ 4448885 w 8411286"/>
              <a:gd name="connsiteY170" fmla="*/ 3766942 h 6736476"/>
              <a:gd name="connsiteX171" fmla="*/ 4448885 w 8411286"/>
              <a:gd name="connsiteY171" fmla="*/ 3559898 h 6736476"/>
              <a:gd name="connsiteX172" fmla="*/ 4463316 w 8411286"/>
              <a:gd name="connsiteY172" fmla="*/ 3532919 h 6736476"/>
              <a:gd name="connsiteX173" fmla="*/ 4690436 w 8411286"/>
              <a:gd name="connsiteY173" fmla="*/ 2978920 h 6736476"/>
              <a:gd name="connsiteX174" fmla="*/ 4927595 w 8411286"/>
              <a:gd name="connsiteY174" fmla="*/ 2711019 h 6736476"/>
              <a:gd name="connsiteX175" fmla="*/ 5275805 w 8411286"/>
              <a:gd name="connsiteY175" fmla="*/ 2466331 h 6736476"/>
              <a:gd name="connsiteX176" fmla="*/ 5731929 w 8411286"/>
              <a:gd name="connsiteY176" fmla="*/ 2199683 h 6736476"/>
              <a:gd name="connsiteX177" fmla="*/ 5826667 w 8411286"/>
              <a:gd name="connsiteY177" fmla="*/ 2087378 h 6736476"/>
              <a:gd name="connsiteX178" fmla="*/ 5894427 w 8411286"/>
              <a:gd name="connsiteY178" fmla="*/ 1910450 h 6736476"/>
              <a:gd name="connsiteX179" fmla="*/ 6199972 w 8411286"/>
              <a:gd name="connsiteY179" fmla="*/ 1572278 h 6736476"/>
              <a:gd name="connsiteX180" fmla="*/ 6236363 w 8411286"/>
              <a:gd name="connsiteY180" fmla="*/ 1530869 h 6736476"/>
              <a:gd name="connsiteX181" fmla="*/ 6233226 w 8411286"/>
              <a:gd name="connsiteY181" fmla="*/ 1470012 h 6736476"/>
              <a:gd name="connsiteX182" fmla="*/ 6184288 w 8411286"/>
              <a:gd name="connsiteY182" fmla="*/ 1457463 h 6736476"/>
              <a:gd name="connsiteX183" fmla="*/ 6119666 w 8411286"/>
              <a:gd name="connsiteY183" fmla="*/ 1467501 h 6736476"/>
              <a:gd name="connsiteX184" fmla="*/ 5976616 w 8411286"/>
              <a:gd name="connsiteY184" fmla="*/ 1475658 h 6736476"/>
              <a:gd name="connsiteX185" fmla="*/ 5893799 w 8411286"/>
              <a:gd name="connsiteY185" fmla="*/ 1374646 h 6736476"/>
              <a:gd name="connsiteX186" fmla="*/ 5956539 w 8411286"/>
              <a:gd name="connsiteY186" fmla="*/ 1308140 h 6736476"/>
              <a:gd name="connsiteX187" fmla="*/ 6087040 w 8411286"/>
              <a:gd name="connsiteY187" fmla="*/ 1246654 h 6736476"/>
              <a:gd name="connsiteX188" fmla="*/ 6108999 w 8411286"/>
              <a:gd name="connsiteY188" fmla="*/ 1201481 h 6736476"/>
              <a:gd name="connsiteX189" fmla="*/ 6058807 w 8411286"/>
              <a:gd name="connsiteY189" fmla="*/ 1185169 h 6736476"/>
              <a:gd name="connsiteX190" fmla="*/ 6009869 w 8411286"/>
              <a:gd name="connsiteY190" fmla="*/ 1225323 h 6736476"/>
              <a:gd name="connsiteX191" fmla="*/ 5906347 w 8411286"/>
              <a:gd name="connsiteY191" fmla="*/ 1288691 h 6736476"/>
              <a:gd name="connsiteX192" fmla="*/ 5689266 w 8411286"/>
              <a:gd name="connsiteY192" fmla="*/ 1229087 h 6736476"/>
              <a:gd name="connsiteX193" fmla="*/ 5573823 w 8411286"/>
              <a:gd name="connsiteY193" fmla="*/ 1109880 h 6736476"/>
              <a:gd name="connsiteX194" fmla="*/ 5601428 w 8411286"/>
              <a:gd name="connsiteY194" fmla="*/ 927306 h 6736476"/>
              <a:gd name="connsiteX195" fmla="*/ 5812863 w 8411286"/>
              <a:gd name="connsiteY195" fmla="*/ 805588 h 6736476"/>
              <a:gd name="connsiteX196" fmla="*/ 5938972 w 8411286"/>
              <a:gd name="connsiteY196" fmla="*/ 547725 h 6736476"/>
              <a:gd name="connsiteX197" fmla="*/ 5928306 w 8411286"/>
              <a:gd name="connsiteY197" fmla="*/ 479338 h 6736476"/>
              <a:gd name="connsiteX198" fmla="*/ 5984774 w 8411286"/>
              <a:gd name="connsiteY198" fmla="*/ 344446 h 6736476"/>
              <a:gd name="connsiteX199" fmla="*/ 6093941 w 8411286"/>
              <a:gd name="connsiteY199" fmla="*/ 259746 h 6736476"/>
              <a:gd name="connsiteX200" fmla="*/ 6622844 w 8411286"/>
              <a:gd name="connsiteY200" fmla="*/ 48310 h 6736476"/>
              <a:gd name="connsiteX201" fmla="*/ 6826123 w 8411286"/>
              <a:gd name="connsiteY201" fmla="*/ 37017 h 6736476"/>
              <a:gd name="connsiteX202" fmla="*/ 6937173 w 8411286"/>
              <a:gd name="connsiteY202" fmla="*/ 0 h 6736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8411286" h="6736476">
                <a:moveTo>
                  <a:pt x="5699762" y="5934811"/>
                </a:moveTo>
                <a:lnTo>
                  <a:pt x="5699473" y="5964269"/>
                </a:lnTo>
                <a:lnTo>
                  <a:pt x="5704951" y="6001406"/>
                </a:lnTo>
                <a:close/>
                <a:moveTo>
                  <a:pt x="5700507" y="5913361"/>
                </a:moveTo>
                <a:lnTo>
                  <a:pt x="5699940" y="5916657"/>
                </a:lnTo>
                <a:lnTo>
                  <a:pt x="5699858" y="5924998"/>
                </a:lnTo>
                <a:close/>
                <a:moveTo>
                  <a:pt x="6937173" y="0"/>
                </a:moveTo>
                <a:cubicBezTo>
                  <a:pt x="6995523" y="0"/>
                  <a:pt x="7054499" y="0"/>
                  <a:pt x="7112847" y="0"/>
                </a:cubicBezTo>
                <a:cubicBezTo>
                  <a:pt x="7130415" y="10666"/>
                  <a:pt x="7148610" y="20705"/>
                  <a:pt x="7165550" y="31998"/>
                </a:cubicBezTo>
                <a:cubicBezTo>
                  <a:pt x="7205704" y="59603"/>
                  <a:pt x="7230800" y="97248"/>
                  <a:pt x="7230172" y="147441"/>
                </a:cubicBezTo>
                <a:cubicBezTo>
                  <a:pt x="7228918" y="212063"/>
                  <a:pt x="7257779" y="259119"/>
                  <a:pt x="7308598" y="296136"/>
                </a:cubicBezTo>
                <a:cubicBezTo>
                  <a:pt x="7326165" y="309311"/>
                  <a:pt x="7344359" y="321859"/>
                  <a:pt x="7361927" y="334407"/>
                </a:cubicBezTo>
                <a:cubicBezTo>
                  <a:pt x="7612890" y="510081"/>
                  <a:pt x="7769741" y="742220"/>
                  <a:pt x="7786681" y="1054668"/>
                </a:cubicBezTo>
                <a:cubicBezTo>
                  <a:pt x="7790445" y="1124311"/>
                  <a:pt x="7809267" y="1188306"/>
                  <a:pt x="7843148" y="1247910"/>
                </a:cubicBezTo>
                <a:cubicBezTo>
                  <a:pt x="7890203" y="1330099"/>
                  <a:pt x="7939140" y="1412290"/>
                  <a:pt x="7989333" y="1492598"/>
                </a:cubicBezTo>
                <a:cubicBezTo>
                  <a:pt x="8092227" y="1658860"/>
                  <a:pt x="8187592" y="1828886"/>
                  <a:pt x="8255980" y="2013344"/>
                </a:cubicBezTo>
                <a:cubicBezTo>
                  <a:pt x="8324995" y="2201565"/>
                  <a:pt x="8356365" y="2395434"/>
                  <a:pt x="8328759" y="2595576"/>
                </a:cubicBezTo>
                <a:cubicBezTo>
                  <a:pt x="8291114" y="2865361"/>
                  <a:pt x="8316211" y="3128870"/>
                  <a:pt x="8394636" y="3388617"/>
                </a:cubicBezTo>
                <a:lnTo>
                  <a:pt x="8411286" y="3449238"/>
                </a:lnTo>
                <a:lnTo>
                  <a:pt x="8411286" y="6736476"/>
                </a:lnTo>
                <a:lnTo>
                  <a:pt x="7208192" y="6736476"/>
                </a:lnTo>
                <a:lnTo>
                  <a:pt x="7224525" y="6699435"/>
                </a:lnTo>
                <a:cubicBezTo>
                  <a:pt x="7227035" y="6691906"/>
                  <a:pt x="7218879" y="6676220"/>
                  <a:pt x="7211350" y="6671829"/>
                </a:cubicBezTo>
                <a:cubicBezTo>
                  <a:pt x="7206331" y="6668692"/>
                  <a:pt x="7191273" y="6676220"/>
                  <a:pt x="7184371" y="6683122"/>
                </a:cubicBezTo>
                <a:cubicBezTo>
                  <a:pt x="7173706" y="6694415"/>
                  <a:pt x="7168059" y="6710101"/>
                  <a:pt x="7158021" y="6721394"/>
                </a:cubicBezTo>
                <a:lnTo>
                  <a:pt x="7140347" y="6736476"/>
                </a:lnTo>
                <a:lnTo>
                  <a:pt x="7106917" y="6736476"/>
                </a:lnTo>
                <a:lnTo>
                  <a:pt x="7103015" y="6712307"/>
                </a:lnTo>
                <a:cubicBezTo>
                  <a:pt x="7099633" y="6663164"/>
                  <a:pt x="7103750" y="6615520"/>
                  <a:pt x="7059519" y="6580228"/>
                </a:cubicBezTo>
                <a:cubicBezTo>
                  <a:pt x="7051362" y="6607833"/>
                  <a:pt x="7042579" y="6635440"/>
                  <a:pt x="7043833" y="6663045"/>
                </a:cubicBezTo>
                <a:cubicBezTo>
                  <a:pt x="7044775" y="6683750"/>
                  <a:pt x="7047912" y="6704297"/>
                  <a:pt x="7051205" y="6724845"/>
                </a:cubicBezTo>
                <a:lnTo>
                  <a:pt x="7052770" y="6736476"/>
                </a:lnTo>
                <a:lnTo>
                  <a:pt x="6976399" y="6736476"/>
                </a:lnTo>
                <a:lnTo>
                  <a:pt x="6969171" y="6722022"/>
                </a:lnTo>
                <a:lnTo>
                  <a:pt x="6965668" y="6736476"/>
                </a:lnTo>
                <a:lnTo>
                  <a:pt x="5912639" y="6736476"/>
                </a:lnTo>
                <a:lnTo>
                  <a:pt x="5766309" y="6264493"/>
                </a:lnTo>
                <a:lnTo>
                  <a:pt x="5730397" y="6316172"/>
                </a:lnTo>
                <a:cubicBezTo>
                  <a:pt x="5723013" y="6324610"/>
                  <a:pt x="5717739" y="6334104"/>
                  <a:pt x="5716685" y="6345706"/>
                </a:cubicBezTo>
                <a:cubicBezTo>
                  <a:pt x="5710357" y="6415324"/>
                  <a:pt x="5685041" y="6477559"/>
                  <a:pt x="5642847" y="6530301"/>
                </a:cubicBezTo>
                <a:cubicBezTo>
                  <a:pt x="5614895" y="6565638"/>
                  <a:pt x="5591557" y="6602623"/>
                  <a:pt x="5571861" y="6640910"/>
                </a:cubicBezTo>
                <a:lnTo>
                  <a:pt x="5532211" y="6736476"/>
                </a:lnTo>
                <a:lnTo>
                  <a:pt x="5291750" y="6736476"/>
                </a:lnTo>
                <a:lnTo>
                  <a:pt x="5314799" y="6682196"/>
                </a:lnTo>
                <a:cubicBezTo>
                  <a:pt x="5382308" y="6499710"/>
                  <a:pt x="5380195" y="6314062"/>
                  <a:pt x="5336949" y="6127357"/>
                </a:cubicBezTo>
                <a:cubicBezTo>
                  <a:pt x="5331675" y="6105207"/>
                  <a:pt x="5325347" y="6103097"/>
                  <a:pt x="5305304" y="6110481"/>
                </a:cubicBezTo>
                <a:cubicBezTo>
                  <a:pt x="5234633" y="6135798"/>
                  <a:pt x="5171343" y="6172717"/>
                  <a:pt x="5111217" y="6218074"/>
                </a:cubicBezTo>
                <a:cubicBezTo>
                  <a:pt x="5079573" y="6241280"/>
                  <a:pt x="5074299" y="6269759"/>
                  <a:pt x="5080627" y="6304567"/>
                </a:cubicBezTo>
                <a:cubicBezTo>
                  <a:pt x="5086957" y="6341486"/>
                  <a:pt x="5104887" y="6374187"/>
                  <a:pt x="5130204" y="6400558"/>
                </a:cubicBezTo>
                <a:cubicBezTo>
                  <a:pt x="5201931" y="6474395"/>
                  <a:pt x="5216700" y="6560891"/>
                  <a:pt x="5197713" y="6657933"/>
                </a:cubicBezTo>
                <a:cubicBezTo>
                  <a:pt x="5193493" y="6679030"/>
                  <a:pt x="5193493" y="6701183"/>
                  <a:pt x="5190329" y="6723333"/>
                </a:cubicBezTo>
                <a:lnTo>
                  <a:pt x="5190795" y="6736476"/>
                </a:lnTo>
                <a:lnTo>
                  <a:pt x="5114216" y="6736476"/>
                </a:lnTo>
                <a:lnTo>
                  <a:pt x="5090121" y="6712785"/>
                </a:lnTo>
                <a:cubicBezTo>
                  <a:pt x="5075353" y="6701183"/>
                  <a:pt x="5079573" y="6680086"/>
                  <a:pt x="5078517" y="6664264"/>
                </a:cubicBezTo>
                <a:cubicBezTo>
                  <a:pt x="5074299" y="6607302"/>
                  <a:pt x="5052146" y="6565109"/>
                  <a:pt x="4997297" y="6540849"/>
                </a:cubicBezTo>
                <a:cubicBezTo>
                  <a:pt x="4947720" y="6519752"/>
                  <a:pt x="4920293" y="6478613"/>
                  <a:pt x="4908691" y="6426928"/>
                </a:cubicBezTo>
                <a:cubicBezTo>
                  <a:pt x="4903417" y="6402668"/>
                  <a:pt x="4897089" y="6379461"/>
                  <a:pt x="4889705" y="6356255"/>
                </a:cubicBezTo>
                <a:cubicBezTo>
                  <a:pt x="4872826" y="6304567"/>
                  <a:pt x="4840127" y="6286637"/>
                  <a:pt x="4786333" y="6299293"/>
                </a:cubicBezTo>
                <a:cubicBezTo>
                  <a:pt x="4690342" y="6320390"/>
                  <a:pt x="4593300" y="6324610"/>
                  <a:pt x="4495200" y="6323556"/>
                </a:cubicBezTo>
                <a:cubicBezTo>
                  <a:pt x="4380225" y="6323556"/>
                  <a:pt x="4265248" y="6322500"/>
                  <a:pt x="4150274" y="6322500"/>
                </a:cubicBezTo>
                <a:cubicBezTo>
                  <a:pt x="4096479" y="6321446"/>
                  <a:pt x="4042681" y="6329884"/>
                  <a:pt x="3989940" y="6338322"/>
                </a:cubicBezTo>
                <a:cubicBezTo>
                  <a:pt x="3968844" y="6341486"/>
                  <a:pt x="3950911" y="6349927"/>
                  <a:pt x="3937199" y="6367857"/>
                </a:cubicBezTo>
                <a:cubicBezTo>
                  <a:pt x="3924541" y="6384735"/>
                  <a:pt x="3906610" y="6399502"/>
                  <a:pt x="3891842" y="6415324"/>
                </a:cubicBezTo>
                <a:cubicBezTo>
                  <a:pt x="3869692" y="6438530"/>
                  <a:pt x="3846485" y="6454353"/>
                  <a:pt x="3810620" y="6455409"/>
                </a:cubicBezTo>
                <a:cubicBezTo>
                  <a:pt x="3756825" y="6457517"/>
                  <a:pt x="3718850" y="6501820"/>
                  <a:pt x="3670329" y="6521863"/>
                </a:cubicBezTo>
                <a:cubicBezTo>
                  <a:pt x="3656617" y="6528191"/>
                  <a:pt x="3665055" y="6544013"/>
                  <a:pt x="3665055" y="6555617"/>
                </a:cubicBezTo>
                <a:cubicBezTo>
                  <a:pt x="3666637" y="6592536"/>
                  <a:pt x="3670922" y="6628400"/>
                  <a:pt x="3677927" y="6663210"/>
                </a:cubicBezTo>
                <a:lnTo>
                  <a:pt x="3699047" y="6736476"/>
                </a:lnTo>
                <a:lnTo>
                  <a:pt x="2645249" y="6736476"/>
                </a:lnTo>
                <a:lnTo>
                  <a:pt x="2742086" y="6647385"/>
                </a:lnTo>
                <a:cubicBezTo>
                  <a:pt x="2760016" y="6631563"/>
                  <a:pt x="2758962" y="6618907"/>
                  <a:pt x="2743140" y="6603084"/>
                </a:cubicBezTo>
                <a:cubicBezTo>
                  <a:pt x="2724154" y="6585152"/>
                  <a:pt x="2707275" y="6565109"/>
                  <a:pt x="2687235" y="6550343"/>
                </a:cubicBezTo>
                <a:cubicBezTo>
                  <a:pt x="2619725" y="6501820"/>
                  <a:pt x="2572260" y="6437477"/>
                  <a:pt x="2540616" y="6362583"/>
                </a:cubicBezTo>
                <a:cubicBezTo>
                  <a:pt x="2486818" y="6232840"/>
                  <a:pt x="2408763" y="6123139"/>
                  <a:pt x="2301170" y="6031369"/>
                </a:cubicBezTo>
                <a:cubicBezTo>
                  <a:pt x="2231550" y="5972300"/>
                  <a:pt x="2188303" y="5894242"/>
                  <a:pt x="2170371" y="5803528"/>
                </a:cubicBezTo>
                <a:cubicBezTo>
                  <a:pt x="2144000" y="5668511"/>
                  <a:pt x="2083875" y="5547206"/>
                  <a:pt x="2008983" y="5434340"/>
                </a:cubicBezTo>
                <a:cubicBezTo>
                  <a:pt x="1900337" y="5270842"/>
                  <a:pt x="1812788" y="5098906"/>
                  <a:pt x="1746334" y="4914312"/>
                </a:cubicBezTo>
                <a:cubicBezTo>
                  <a:pt x="1737896" y="4891105"/>
                  <a:pt x="1726291" y="4870009"/>
                  <a:pt x="1717853" y="4846804"/>
                </a:cubicBezTo>
                <a:cubicBezTo>
                  <a:pt x="1702030" y="4800391"/>
                  <a:pt x="1680934" y="4769800"/>
                  <a:pt x="1620809" y="4780349"/>
                </a:cubicBezTo>
                <a:cubicBezTo>
                  <a:pt x="1576505" y="4788789"/>
                  <a:pt x="1536423" y="4763472"/>
                  <a:pt x="1502668" y="4732882"/>
                </a:cubicBezTo>
                <a:cubicBezTo>
                  <a:pt x="1477353" y="4709677"/>
                  <a:pt x="1452037" y="4686471"/>
                  <a:pt x="1431996" y="4659044"/>
                </a:cubicBezTo>
                <a:cubicBezTo>
                  <a:pt x="1362377" y="4559892"/>
                  <a:pt x="1263225" y="4520863"/>
                  <a:pt x="1147194" y="4510315"/>
                </a:cubicBezTo>
                <a:cubicBezTo>
                  <a:pt x="1074410" y="4502930"/>
                  <a:pt x="1003736" y="4505041"/>
                  <a:pt x="933065" y="4520863"/>
                </a:cubicBezTo>
                <a:cubicBezTo>
                  <a:pt x="872940" y="4533521"/>
                  <a:pt x="819143" y="4522973"/>
                  <a:pt x="779062" y="4470232"/>
                </a:cubicBezTo>
                <a:cubicBezTo>
                  <a:pt x="762183" y="4447025"/>
                  <a:pt x="740030" y="4429093"/>
                  <a:pt x="715772" y="4415381"/>
                </a:cubicBezTo>
                <a:cubicBezTo>
                  <a:pt x="644042" y="4375298"/>
                  <a:pt x="603960" y="4313062"/>
                  <a:pt x="583919" y="4235007"/>
                </a:cubicBezTo>
                <a:cubicBezTo>
                  <a:pt x="560713" y="4142182"/>
                  <a:pt x="536452" y="4050412"/>
                  <a:pt x="567041" y="3954424"/>
                </a:cubicBezTo>
                <a:cubicBezTo>
                  <a:pt x="580753" y="3912231"/>
                  <a:pt x="599742" y="3876367"/>
                  <a:pt x="635604" y="3848942"/>
                </a:cubicBezTo>
                <a:cubicBezTo>
                  <a:pt x="677797" y="3817297"/>
                  <a:pt x="711552" y="3777214"/>
                  <a:pt x="728428" y="3725527"/>
                </a:cubicBezTo>
                <a:cubicBezTo>
                  <a:pt x="733703" y="3708651"/>
                  <a:pt x="746361" y="3693882"/>
                  <a:pt x="756909" y="3679114"/>
                </a:cubicBezTo>
                <a:cubicBezTo>
                  <a:pt x="769567" y="3661184"/>
                  <a:pt x="784336" y="3645361"/>
                  <a:pt x="798047" y="3627429"/>
                </a:cubicBezTo>
                <a:cubicBezTo>
                  <a:pt x="857117" y="3550427"/>
                  <a:pt x="857117" y="3540933"/>
                  <a:pt x="804376" y="3462877"/>
                </a:cubicBezTo>
                <a:cubicBezTo>
                  <a:pt x="762183" y="3399588"/>
                  <a:pt x="719990" y="3337352"/>
                  <a:pt x="693620" y="3265625"/>
                </a:cubicBezTo>
                <a:cubicBezTo>
                  <a:pt x="682015" y="3232924"/>
                  <a:pt x="694676" y="3214994"/>
                  <a:pt x="730538" y="3218158"/>
                </a:cubicBezTo>
                <a:cubicBezTo>
                  <a:pt x="752691" y="3220268"/>
                  <a:pt x="774841" y="3228706"/>
                  <a:pt x="796992" y="3235034"/>
                </a:cubicBezTo>
                <a:cubicBezTo>
                  <a:pt x="812814" y="3239254"/>
                  <a:pt x="831803" y="3246638"/>
                  <a:pt x="844459" y="3233980"/>
                </a:cubicBezTo>
                <a:cubicBezTo>
                  <a:pt x="849733" y="3228706"/>
                  <a:pt x="845513" y="3210773"/>
                  <a:pt x="841295" y="3199171"/>
                </a:cubicBezTo>
                <a:cubicBezTo>
                  <a:pt x="833911" y="3181239"/>
                  <a:pt x="818088" y="3171744"/>
                  <a:pt x="800158" y="3174911"/>
                </a:cubicBezTo>
                <a:cubicBezTo>
                  <a:pt x="736870" y="3185457"/>
                  <a:pt x="676741" y="3169637"/>
                  <a:pt x="615564" y="3159086"/>
                </a:cubicBezTo>
                <a:cubicBezTo>
                  <a:pt x="485819" y="3136936"/>
                  <a:pt x="356076" y="3112675"/>
                  <a:pt x="235828" y="3056770"/>
                </a:cubicBezTo>
                <a:cubicBezTo>
                  <a:pt x="163044" y="3023015"/>
                  <a:pt x="101864" y="2975548"/>
                  <a:pt x="50177" y="2912259"/>
                </a:cubicBezTo>
                <a:cubicBezTo>
                  <a:pt x="-2564" y="2846859"/>
                  <a:pt x="-2564" y="2773021"/>
                  <a:pt x="1656" y="2697076"/>
                </a:cubicBezTo>
                <a:cubicBezTo>
                  <a:pt x="9041" y="2573661"/>
                  <a:pt x="51233" y="2459740"/>
                  <a:pt x="103975" y="2348984"/>
                </a:cubicBezTo>
                <a:cubicBezTo>
                  <a:pt x="110303" y="2335272"/>
                  <a:pt x="111359" y="2336326"/>
                  <a:pt x="149331" y="2344764"/>
                </a:cubicBezTo>
                <a:cubicBezTo>
                  <a:pt x="148277" y="2333162"/>
                  <a:pt x="127181" y="2332105"/>
                  <a:pt x="134563" y="2317339"/>
                </a:cubicBezTo>
                <a:cubicBezTo>
                  <a:pt x="171482" y="2328941"/>
                  <a:pt x="189415" y="2354258"/>
                  <a:pt x="191525" y="2400669"/>
                </a:cubicBezTo>
                <a:cubicBezTo>
                  <a:pt x="194688" y="2463958"/>
                  <a:pt x="175702" y="2524084"/>
                  <a:pt x="166208" y="2585263"/>
                </a:cubicBezTo>
                <a:cubicBezTo>
                  <a:pt x="158826" y="2628512"/>
                  <a:pt x="149331" y="2671759"/>
                  <a:pt x="160934" y="2716062"/>
                </a:cubicBezTo>
                <a:cubicBezTo>
                  <a:pt x="167264" y="2743487"/>
                  <a:pt x="180976" y="2761419"/>
                  <a:pt x="207347" y="2771968"/>
                </a:cubicBezTo>
                <a:cubicBezTo>
                  <a:pt x="308609" y="2814160"/>
                  <a:pt x="416201" y="2833147"/>
                  <a:pt x="523794" y="2843695"/>
                </a:cubicBezTo>
                <a:cubicBezTo>
                  <a:pt x="698894" y="2860571"/>
                  <a:pt x="875050" y="2857407"/>
                  <a:pt x="1049096" y="2824709"/>
                </a:cubicBezTo>
                <a:cubicBezTo>
                  <a:pt x="1076520" y="2819435"/>
                  <a:pt x="1095507" y="2806776"/>
                  <a:pt x="1113439" y="2786736"/>
                </a:cubicBezTo>
                <a:cubicBezTo>
                  <a:pt x="1227360" y="2653827"/>
                  <a:pt x="1373981" y="2596868"/>
                  <a:pt x="1546971" y="2606360"/>
                </a:cubicBezTo>
                <a:cubicBezTo>
                  <a:pt x="1628193" y="2610580"/>
                  <a:pt x="1706251" y="2588427"/>
                  <a:pt x="1784306" y="2570497"/>
                </a:cubicBezTo>
                <a:cubicBezTo>
                  <a:pt x="1828609" y="2561003"/>
                  <a:pt x="1871856" y="2551508"/>
                  <a:pt x="1917215" y="2546234"/>
                </a:cubicBezTo>
                <a:cubicBezTo>
                  <a:pt x="1956242" y="2542016"/>
                  <a:pt x="1993161" y="2544126"/>
                  <a:pt x="2025860" y="2568387"/>
                </a:cubicBezTo>
                <a:cubicBezTo>
                  <a:pt x="2045902" y="2583153"/>
                  <a:pt x="2069109" y="2584209"/>
                  <a:pt x="2092315" y="2577879"/>
                </a:cubicBezTo>
                <a:cubicBezTo>
                  <a:pt x="2114466" y="2572605"/>
                  <a:pt x="2135562" y="2567331"/>
                  <a:pt x="2156659" y="2562057"/>
                </a:cubicBezTo>
                <a:cubicBezTo>
                  <a:pt x="2208346" y="2548344"/>
                  <a:pt x="2250539" y="2562057"/>
                  <a:pt x="2279017" y="2608470"/>
                </a:cubicBezTo>
                <a:cubicBezTo>
                  <a:pt x="2288512" y="2624292"/>
                  <a:pt x="2299060" y="2628512"/>
                  <a:pt x="2316992" y="2628512"/>
                </a:cubicBezTo>
                <a:cubicBezTo>
                  <a:pt x="2363403" y="2627456"/>
                  <a:pt x="2409816" y="2628512"/>
                  <a:pt x="2459391" y="2628512"/>
                </a:cubicBezTo>
                <a:cubicBezTo>
                  <a:pt x="2449899" y="2607416"/>
                  <a:pt x="2431967" y="2596868"/>
                  <a:pt x="2417198" y="2585263"/>
                </a:cubicBezTo>
                <a:cubicBezTo>
                  <a:pt x="2320156" y="2508261"/>
                  <a:pt x="2210454" y="2451302"/>
                  <a:pt x="2108138" y="2382739"/>
                </a:cubicBezTo>
                <a:cubicBezTo>
                  <a:pt x="1986833" y="2300461"/>
                  <a:pt x="1879240" y="2204473"/>
                  <a:pt x="1772704" y="2105321"/>
                </a:cubicBezTo>
                <a:cubicBezTo>
                  <a:pt x="1741059" y="2075784"/>
                  <a:pt x="1715743" y="2042031"/>
                  <a:pt x="1714689" y="1995618"/>
                </a:cubicBezTo>
                <a:cubicBezTo>
                  <a:pt x="1714689" y="1976632"/>
                  <a:pt x="1718907" y="1969247"/>
                  <a:pt x="1738949" y="1969247"/>
                </a:cubicBezTo>
                <a:cubicBezTo>
                  <a:pt x="1770594" y="1970301"/>
                  <a:pt x="1796965" y="1980850"/>
                  <a:pt x="1819115" y="2000892"/>
                </a:cubicBezTo>
                <a:cubicBezTo>
                  <a:pt x="2052230" y="2217131"/>
                  <a:pt x="2344417" y="2316283"/>
                  <a:pt x="2635547" y="2418601"/>
                </a:cubicBezTo>
                <a:cubicBezTo>
                  <a:pt x="2669302" y="2431260"/>
                  <a:pt x="2703057" y="2441808"/>
                  <a:pt x="2734702" y="2456576"/>
                </a:cubicBezTo>
                <a:cubicBezTo>
                  <a:pt x="2845458" y="2506151"/>
                  <a:pt x="2907692" y="2628512"/>
                  <a:pt x="2884487" y="2744543"/>
                </a:cubicBezTo>
                <a:cubicBezTo>
                  <a:pt x="2869719" y="2818381"/>
                  <a:pt x="2822252" y="2864792"/>
                  <a:pt x="2753688" y="2889052"/>
                </a:cubicBezTo>
                <a:cubicBezTo>
                  <a:pt x="2691453" y="2911205"/>
                  <a:pt x="2628163" y="2930191"/>
                  <a:pt x="2565930" y="2950231"/>
                </a:cubicBezTo>
                <a:cubicBezTo>
                  <a:pt x="2561712" y="2952342"/>
                  <a:pt x="2557492" y="2955505"/>
                  <a:pt x="2551164" y="2958672"/>
                </a:cubicBezTo>
                <a:cubicBezTo>
                  <a:pt x="2617615" y="3005083"/>
                  <a:pt x="2688289" y="3040948"/>
                  <a:pt x="2756852" y="3079977"/>
                </a:cubicBezTo>
                <a:cubicBezTo>
                  <a:pt x="2869719" y="3143266"/>
                  <a:pt x="2985749" y="3204445"/>
                  <a:pt x="3097560" y="3270899"/>
                </a:cubicBezTo>
                <a:cubicBezTo>
                  <a:pt x="3171398" y="3314146"/>
                  <a:pt x="3247345" y="3356339"/>
                  <a:pt x="3309581" y="3413300"/>
                </a:cubicBezTo>
                <a:cubicBezTo>
                  <a:pt x="3366540" y="3466041"/>
                  <a:pt x="3431940" y="3496630"/>
                  <a:pt x="3500503" y="3527221"/>
                </a:cubicBezTo>
                <a:cubicBezTo>
                  <a:pt x="3628136" y="3584180"/>
                  <a:pt x="3748387" y="3653799"/>
                  <a:pt x="3864417" y="3729747"/>
                </a:cubicBezTo>
                <a:cubicBezTo>
                  <a:pt x="4014201" y="3827845"/>
                  <a:pt x="4178752" y="3881641"/>
                  <a:pt x="4351744" y="3916449"/>
                </a:cubicBezTo>
                <a:cubicBezTo>
                  <a:pt x="4622835" y="3971301"/>
                  <a:pt x="4898143" y="3994507"/>
                  <a:pt x="5174507" y="3980795"/>
                </a:cubicBezTo>
                <a:cubicBezTo>
                  <a:pt x="5218810" y="3978685"/>
                  <a:pt x="5262980" y="3975256"/>
                  <a:pt x="5307035" y="3970823"/>
                </a:cubicBezTo>
                <a:lnTo>
                  <a:pt x="5359406" y="3964465"/>
                </a:lnTo>
                <a:lnTo>
                  <a:pt x="5363328" y="3954536"/>
                </a:lnTo>
                <a:cubicBezTo>
                  <a:pt x="5372739" y="3937910"/>
                  <a:pt x="5387169" y="3924107"/>
                  <a:pt x="5408815" y="3914382"/>
                </a:cubicBezTo>
                <a:cubicBezTo>
                  <a:pt x="5433284" y="3903716"/>
                  <a:pt x="5453361" y="3883639"/>
                  <a:pt x="5475947" y="3868581"/>
                </a:cubicBezTo>
                <a:cubicBezTo>
                  <a:pt x="5499161" y="3852897"/>
                  <a:pt x="5520493" y="3833448"/>
                  <a:pt x="5546216" y="3821527"/>
                </a:cubicBezTo>
                <a:cubicBezTo>
                  <a:pt x="5697422" y="3753139"/>
                  <a:pt x="5806590" y="3625776"/>
                  <a:pt x="5943364" y="3538566"/>
                </a:cubicBezTo>
                <a:cubicBezTo>
                  <a:pt x="5966578" y="3524136"/>
                  <a:pt x="5959677" y="3492138"/>
                  <a:pt x="5933953" y="3480218"/>
                </a:cubicBezTo>
                <a:cubicBezTo>
                  <a:pt x="5923915" y="3475826"/>
                  <a:pt x="5911994" y="3473316"/>
                  <a:pt x="5900701" y="3472062"/>
                </a:cubicBezTo>
                <a:cubicBezTo>
                  <a:pt x="5725027" y="3455749"/>
                  <a:pt x="5549353" y="3438181"/>
                  <a:pt x="5373053" y="3424378"/>
                </a:cubicBezTo>
                <a:cubicBezTo>
                  <a:pt x="5287726" y="3417478"/>
                  <a:pt x="5201772" y="3416222"/>
                  <a:pt x="5116444" y="3414967"/>
                </a:cubicBezTo>
                <a:cubicBezTo>
                  <a:pt x="5075036" y="3414341"/>
                  <a:pt x="5055585" y="3431280"/>
                  <a:pt x="5043038" y="3470807"/>
                </a:cubicBezTo>
                <a:cubicBezTo>
                  <a:pt x="5038019" y="3485865"/>
                  <a:pt x="5035508" y="3500923"/>
                  <a:pt x="5031745" y="3516607"/>
                </a:cubicBezTo>
                <a:cubicBezTo>
                  <a:pt x="5022333" y="3554880"/>
                  <a:pt x="5015431" y="3594406"/>
                  <a:pt x="5001629" y="3631422"/>
                </a:cubicBezTo>
                <a:cubicBezTo>
                  <a:pt x="4980924" y="3688516"/>
                  <a:pt x="4943907" y="3729926"/>
                  <a:pt x="4881167" y="3743101"/>
                </a:cubicBezTo>
                <a:cubicBezTo>
                  <a:pt x="4847915" y="3750003"/>
                  <a:pt x="4830347" y="3773216"/>
                  <a:pt x="4819682" y="3803959"/>
                </a:cubicBezTo>
                <a:cubicBezTo>
                  <a:pt x="4813408" y="3823408"/>
                  <a:pt x="4806506" y="3844113"/>
                  <a:pt x="4793958" y="3860425"/>
                </a:cubicBezTo>
                <a:cubicBezTo>
                  <a:pt x="4777645" y="3882384"/>
                  <a:pt x="4758823" y="3877993"/>
                  <a:pt x="4745021" y="3854779"/>
                </a:cubicBezTo>
                <a:cubicBezTo>
                  <a:pt x="4738746" y="3844113"/>
                  <a:pt x="4731218" y="3834074"/>
                  <a:pt x="4721806" y="3819644"/>
                </a:cubicBezTo>
                <a:cubicBezTo>
                  <a:pt x="4714277" y="3833448"/>
                  <a:pt x="4709258" y="3840348"/>
                  <a:pt x="4706748" y="3847877"/>
                </a:cubicBezTo>
                <a:cubicBezTo>
                  <a:pt x="4701102" y="3869209"/>
                  <a:pt x="4699220" y="3891796"/>
                  <a:pt x="4690436" y="3911246"/>
                </a:cubicBezTo>
                <a:cubicBezTo>
                  <a:pt x="4684790" y="3923165"/>
                  <a:pt x="4669104" y="3932577"/>
                  <a:pt x="4656557" y="3936968"/>
                </a:cubicBezTo>
                <a:cubicBezTo>
                  <a:pt x="4652164" y="3938224"/>
                  <a:pt x="4638989" y="3920656"/>
                  <a:pt x="4634597" y="3909363"/>
                </a:cubicBezTo>
                <a:cubicBezTo>
                  <a:pt x="4628950" y="3894932"/>
                  <a:pt x="4627696" y="3878621"/>
                  <a:pt x="4624559" y="3862935"/>
                </a:cubicBezTo>
                <a:cubicBezTo>
                  <a:pt x="4617029" y="3873602"/>
                  <a:pt x="4618284" y="3884895"/>
                  <a:pt x="4614520" y="3893677"/>
                </a:cubicBezTo>
                <a:cubicBezTo>
                  <a:pt x="4608873" y="3905598"/>
                  <a:pt x="4598835" y="3923793"/>
                  <a:pt x="4591306" y="3923165"/>
                </a:cubicBezTo>
                <a:cubicBezTo>
                  <a:pt x="4579386" y="3922539"/>
                  <a:pt x="4560563" y="3911246"/>
                  <a:pt x="4557426" y="3900579"/>
                </a:cubicBezTo>
                <a:cubicBezTo>
                  <a:pt x="4546133" y="3865444"/>
                  <a:pt x="4538605" y="3828427"/>
                  <a:pt x="4532330" y="3791410"/>
                </a:cubicBezTo>
                <a:cubicBezTo>
                  <a:pt x="4529193" y="3771961"/>
                  <a:pt x="4531703" y="3750629"/>
                  <a:pt x="4531703" y="3723023"/>
                </a:cubicBezTo>
                <a:cubicBezTo>
                  <a:pt x="4489039" y="3786391"/>
                  <a:pt x="4489039" y="3786391"/>
                  <a:pt x="4448885" y="3766942"/>
                </a:cubicBezTo>
                <a:cubicBezTo>
                  <a:pt x="4448885" y="3697928"/>
                  <a:pt x="4448885" y="3628913"/>
                  <a:pt x="4448885" y="3559898"/>
                </a:cubicBezTo>
                <a:cubicBezTo>
                  <a:pt x="4453904" y="3551115"/>
                  <a:pt x="4459551" y="3542331"/>
                  <a:pt x="4463316" y="3532919"/>
                </a:cubicBezTo>
                <a:cubicBezTo>
                  <a:pt x="4539232" y="3348463"/>
                  <a:pt x="4617657" y="3164633"/>
                  <a:pt x="4690436" y="2978920"/>
                </a:cubicBezTo>
                <a:cubicBezTo>
                  <a:pt x="4737491" y="2859714"/>
                  <a:pt x="4812780" y="2770622"/>
                  <a:pt x="4927595" y="2711019"/>
                </a:cubicBezTo>
                <a:cubicBezTo>
                  <a:pt x="5054331" y="2645141"/>
                  <a:pt x="5170401" y="2562952"/>
                  <a:pt x="5275805" y="2466331"/>
                </a:cubicBezTo>
                <a:cubicBezTo>
                  <a:pt x="5408815" y="2343987"/>
                  <a:pt x="5557511" y="2251130"/>
                  <a:pt x="5731929" y="2199683"/>
                </a:cubicBezTo>
                <a:cubicBezTo>
                  <a:pt x="5787140" y="2183371"/>
                  <a:pt x="5821021" y="2146982"/>
                  <a:pt x="5826667" y="2087378"/>
                </a:cubicBezTo>
                <a:cubicBezTo>
                  <a:pt x="5832940" y="2022128"/>
                  <a:pt x="5859292" y="1965034"/>
                  <a:pt x="5894427" y="1910450"/>
                </a:cubicBezTo>
                <a:cubicBezTo>
                  <a:pt x="5978499" y="1781204"/>
                  <a:pt x="6077001" y="1665761"/>
                  <a:pt x="6199972" y="1572278"/>
                </a:cubicBezTo>
                <a:cubicBezTo>
                  <a:pt x="6214403" y="1560985"/>
                  <a:pt x="6231344" y="1547182"/>
                  <a:pt x="6236363" y="1530869"/>
                </a:cubicBezTo>
                <a:cubicBezTo>
                  <a:pt x="6242009" y="1512047"/>
                  <a:pt x="6242009" y="1486324"/>
                  <a:pt x="6233226" y="1470012"/>
                </a:cubicBezTo>
                <a:cubicBezTo>
                  <a:pt x="6227579" y="1459972"/>
                  <a:pt x="6201228" y="1456835"/>
                  <a:pt x="6184288" y="1457463"/>
                </a:cubicBezTo>
                <a:cubicBezTo>
                  <a:pt x="6162329" y="1457463"/>
                  <a:pt x="6140997" y="1465619"/>
                  <a:pt x="6119666" y="1467501"/>
                </a:cubicBezTo>
                <a:cubicBezTo>
                  <a:pt x="6071982" y="1471266"/>
                  <a:pt x="6023672" y="1479422"/>
                  <a:pt x="5976616" y="1475658"/>
                </a:cubicBezTo>
                <a:cubicBezTo>
                  <a:pt x="5930816" y="1471893"/>
                  <a:pt x="5898191" y="1425465"/>
                  <a:pt x="5893799" y="1374646"/>
                </a:cubicBezTo>
                <a:cubicBezTo>
                  <a:pt x="5890035" y="1329472"/>
                  <a:pt x="5926425" y="1321943"/>
                  <a:pt x="5956539" y="1308140"/>
                </a:cubicBezTo>
                <a:cubicBezTo>
                  <a:pt x="6000458" y="1288063"/>
                  <a:pt x="6043749" y="1267987"/>
                  <a:pt x="6087040" y="1246654"/>
                </a:cubicBezTo>
                <a:cubicBezTo>
                  <a:pt x="6104608" y="1237870"/>
                  <a:pt x="6119666" y="1224695"/>
                  <a:pt x="6108999" y="1201481"/>
                </a:cubicBezTo>
                <a:cubicBezTo>
                  <a:pt x="6098333" y="1178267"/>
                  <a:pt x="6077629" y="1175758"/>
                  <a:pt x="6058807" y="1185169"/>
                </a:cubicBezTo>
                <a:cubicBezTo>
                  <a:pt x="6040612" y="1194579"/>
                  <a:pt x="6021163" y="1208383"/>
                  <a:pt x="6009869" y="1225323"/>
                </a:cubicBezTo>
                <a:cubicBezTo>
                  <a:pt x="5984146" y="1262340"/>
                  <a:pt x="5950266" y="1282417"/>
                  <a:pt x="5906347" y="1288691"/>
                </a:cubicBezTo>
                <a:cubicBezTo>
                  <a:pt x="5825412" y="1299984"/>
                  <a:pt x="5751378" y="1281162"/>
                  <a:pt x="5689266" y="1229087"/>
                </a:cubicBezTo>
                <a:cubicBezTo>
                  <a:pt x="5647229" y="1193953"/>
                  <a:pt x="5609584" y="1152544"/>
                  <a:pt x="5573823" y="1109880"/>
                </a:cubicBezTo>
                <a:cubicBezTo>
                  <a:pt x="5509199" y="1033965"/>
                  <a:pt x="5517355" y="981262"/>
                  <a:pt x="5601428" y="927306"/>
                </a:cubicBezTo>
                <a:cubicBezTo>
                  <a:pt x="5669815" y="884015"/>
                  <a:pt x="5741339" y="844488"/>
                  <a:pt x="5812863" y="805588"/>
                </a:cubicBezTo>
                <a:cubicBezTo>
                  <a:pt x="5917641" y="748495"/>
                  <a:pt x="5959050" y="665050"/>
                  <a:pt x="5938972" y="547725"/>
                </a:cubicBezTo>
                <a:cubicBezTo>
                  <a:pt x="5935208" y="525139"/>
                  <a:pt x="5930816" y="502552"/>
                  <a:pt x="5928306" y="479338"/>
                </a:cubicBezTo>
                <a:cubicBezTo>
                  <a:pt x="5922660" y="424754"/>
                  <a:pt x="5939599" y="378325"/>
                  <a:pt x="5984774" y="344446"/>
                </a:cubicBezTo>
                <a:cubicBezTo>
                  <a:pt x="6021163" y="316840"/>
                  <a:pt x="6056298" y="286724"/>
                  <a:pt x="6093941" y="259746"/>
                </a:cubicBezTo>
                <a:cubicBezTo>
                  <a:pt x="6252675" y="145558"/>
                  <a:pt x="6425211" y="64622"/>
                  <a:pt x="6622844" y="48310"/>
                </a:cubicBezTo>
                <a:cubicBezTo>
                  <a:pt x="6690603" y="42664"/>
                  <a:pt x="6758991" y="45801"/>
                  <a:pt x="6826123" y="37017"/>
                </a:cubicBezTo>
                <a:cubicBezTo>
                  <a:pt x="6861886" y="36389"/>
                  <a:pt x="6898903" y="14431"/>
                  <a:pt x="693717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494351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B47D6-DAD7-40A6-BD10-CD2FABB132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85227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7960874-3F9B-4D3F-855A-5669B09C929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31350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B1140DE-B7EF-4821-92DB-87F8292871A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05623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2D1BE3B-CE32-4F45-9E7C-3CF4C5DACDC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282361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F1FA09A-98C2-4BC7-A032-43C843531C6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593992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8718837-365D-4859-B99D-1C4C5BB7E50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8970731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74010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0669157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E24A2BE-80CE-4B79-BF31-91FA62C0442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2160665"/>
            <a:ext cx="12192000" cy="2502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51014-6E90-4769-BCD9-A06A9FC17AC8}"/>
              </a:ext>
            </a:extLst>
          </p:cNvPr>
          <p:cNvSpPr/>
          <p:nvPr userDrawn="1"/>
        </p:nvSpPr>
        <p:spPr>
          <a:xfrm>
            <a:off x="0" y="2026940"/>
            <a:ext cx="12192000" cy="7200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BC926F-7282-4E00-BF8A-8D24B274039B}"/>
              </a:ext>
            </a:extLst>
          </p:cNvPr>
          <p:cNvSpPr/>
          <p:nvPr userDrawn="1"/>
        </p:nvSpPr>
        <p:spPr>
          <a:xfrm>
            <a:off x="0" y="4725144"/>
            <a:ext cx="12192000" cy="7200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260055328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2">
            <a:extLst>
              <a:ext uri="{FF2B5EF4-FFF2-40B4-BE49-F238E27FC236}">
                <a16:creationId xmlns:a16="http://schemas.microsoft.com/office/drawing/2014/main" id="{A7A44CD1-8791-4411-9DCF-BE8F9EB9E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9070" y="1223317"/>
            <a:ext cx="5441094" cy="4721980"/>
          </a:xfrm>
          <a:custGeom>
            <a:avLst/>
            <a:gdLst>
              <a:gd name="connsiteX0" fmla="*/ 2090352 w 5441094"/>
              <a:gd name="connsiteY0" fmla="*/ 2977952 h 4721980"/>
              <a:gd name="connsiteX1" fmla="*/ 3101888 w 5441094"/>
              <a:gd name="connsiteY1" fmla="*/ 4721980 h 4721980"/>
              <a:gd name="connsiteX2" fmla="*/ 1078816 w 5441094"/>
              <a:gd name="connsiteY2" fmla="*/ 4721980 h 4721980"/>
              <a:gd name="connsiteX3" fmla="*/ 2191267 w 5441094"/>
              <a:gd name="connsiteY3" fmla="*/ 2940880 h 4721980"/>
              <a:gd name="connsiteX4" fmla="*/ 4155992 w 5441094"/>
              <a:gd name="connsiteY4" fmla="*/ 2940880 h 4721980"/>
              <a:gd name="connsiteX5" fmla="*/ 3173629 w 5441094"/>
              <a:gd name="connsiteY5" fmla="*/ 4634609 h 4721980"/>
              <a:gd name="connsiteX6" fmla="*/ 0 w 5441094"/>
              <a:gd name="connsiteY6" fmla="*/ 2928524 h 4721980"/>
              <a:gd name="connsiteX7" fmla="*/ 2023072 w 5441094"/>
              <a:gd name="connsiteY7" fmla="*/ 2928524 h 4721980"/>
              <a:gd name="connsiteX8" fmla="*/ 1011536 w 5441094"/>
              <a:gd name="connsiteY8" fmla="*/ 4672552 h 4721980"/>
              <a:gd name="connsiteX9" fmla="*/ 982363 w 5441094"/>
              <a:gd name="connsiteY9" fmla="*/ 1120204 h 4721980"/>
              <a:gd name="connsiteX10" fmla="*/ 1964725 w 5441094"/>
              <a:gd name="connsiteY10" fmla="*/ 2813933 h 4721980"/>
              <a:gd name="connsiteX11" fmla="*/ 0 w 5441094"/>
              <a:gd name="connsiteY11" fmla="*/ 2813933 h 4721980"/>
              <a:gd name="connsiteX12" fmla="*/ 3816180 w 5441094"/>
              <a:gd name="connsiteY12" fmla="*/ 12357 h 4721980"/>
              <a:gd name="connsiteX13" fmla="*/ 5441094 w 5441094"/>
              <a:gd name="connsiteY13" fmla="*/ 2813933 h 4721980"/>
              <a:gd name="connsiteX14" fmla="*/ 2191266 w 5441094"/>
              <a:gd name="connsiteY14" fmla="*/ 2813933 h 4721980"/>
              <a:gd name="connsiteX15" fmla="*/ 465439 w 5441094"/>
              <a:gd name="connsiteY15" fmla="*/ 0 h 4721980"/>
              <a:gd name="connsiteX16" fmla="*/ 3715267 w 5441094"/>
              <a:gd name="connsiteY16" fmla="*/ 0 h 4721980"/>
              <a:gd name="connsiteX17" fmla="*/ 2090353 w 5441094"/>
              <a:gd name="connsiteY17" fmla="*/ 2801576 h 472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41094" h="4721980">
                <a:moveTo>
                  <a:pt x="2090352" y="2977952"/>
                </a:moveTo>
                <a:lnTo>
                  <a:pt x="3101888" y="4721980"/>
                </a:lnTo>
                <a:lnTo>
                  <a:pt x="1078816" y="4721980"/>
                </a:lnTo>
                <a:close/>
                <a:moveTo>
                  <a:pt x="2191267" y="2940880"/>
                </a:moveTo>
                <a:lnTo>
                  <a:pt x="4155992" y="2940880"/>
                </a:lnTo>
                <a:lnTo>
                  <a:pt x="3173629" y="4634609"/>
                </a:lnTo>
                <a:close/>
                <a:moveTo>
                  <a:pt x="0" y="2928524"/>
                </a:moveTo>
                <a:lnTo>
                  <a:pt x="2023072" y="2928524"/>
                </a:lnTo>
                <a:lnTo>
                  <a:pt x="1011536" y="4672552"/>
                </a:lnTo>
                <a:close/>
                <a:moveTo>
                  <a:pt x="982363" y="1120204"/>
                </a:moveTo>
                <a:lnTo>
                  <a:pt x="1964725" y="2813933"/>
                </a:lnTo>
                <a:lnTo>
                  <a:pt x="0" y="2813933"/>
                </a:lnTo>
                <a:close/>
                <a:moveTo>
                  <a:pt x="3816180" y="12357"/>
                </a:moveTo>
                <a:lnTo>
                  <a:pt x="5441094" y="2813933"/>
                </a:lnTo>
                <a:lnTo>
                  <a:pt x="2191266" y="2813933"/>
                </a:lnTo>
                <a:close/>
                <a:moveTo>
                  <a:pt x="465439" y="0"/>
                </a:moveTo>
                <a:lnTo>
                  <a:pt x="3715267" y="0"/>
                </a:lnTo>
                <a:lnTo>
                  <a:pt x="2090353" y="28015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01672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3A78E6-F71D-4312-BDB2-FA26CAF574B4}"/>
              </a:ext>
            </a:extLst>
          </p:cNvPr>
          <p:cNvSpPr/>
          <p:nvPr userDrawn="1"/>
        </p:nvSpPr>
        <p:spPr>
          <a:xfrm flipH="1" flipV="1">
            <a:off x="5119026" y="0"/>
            <a:ext cx="7072972" cy="6858000"/>
          </a:xfrm>
          <a:custGeom>
            <a:avLst/>
            <a:gdLst>
              <a:gd name="connsiteX0" fmla="*/ 0 w 7072972"/>
              <a:gd name="connsiteY0" fmla="*/ 0 h 6858000"/>
              <a:gd name="connsiteX1" fmla="*/ 7072972 w 7072972"/>
              <a:gd name="connsiteY1" fmla="*/ 1890052 h 6858000"/>
              <a:gd name="connsiteX2" fmla="*/ 3307176 w 7072972"/>
              <a:gd name="connsiteY2" fmla="*/ 6858000 h 6858000"/>
              <a:gd name="connsiteX3" fmla="*/ 0 w 70729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2972" h="6858000">
                <a:moveTo>
                  <a:pt x="0" y="0"/>
                </a:moveTo>
                <a:lnTo>
                  <a:pt x="7072972" y="1890052"/>
                </a:lnTo>
                <a:lnTo>
                  <a:pt x="33071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C75BF01-2621-417D-9B96-39DD8D0867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" y="0"/>
            <a:ext cx="7072972" cy="6858000"/>
          </a:xfrm>
          <a:custGeom>
            <a:avLst/>
            <a:gdLst>
              <a:gd name="connsiteX0" fmla="*/ 0 w 6200775"/>
              <a:gd name="connsiteY0" fmla="*/ 0 h 6858000"/>
              <a:gd name="connsiteX1" fmla="*/ 2158503 w 6200775"/>
              <a:gd name="connsiteY1" fmla="*/ 0 h 6858000"/>
              <a:gd name="connsiteX2" fmla="*/ 6200775 w 6200775"/>
              <a:gd name="connsiteY2" fmla="*/ 3676650 h 6858000"/>
              <a:gd name="connsiteX3" fmla="*/ 3307176 w 6200775"/>
              <a:gd name="connsiteY3" fmla="*/ 6858000 h 6858000"/>
              <a:gd name="connsiteX4" fmla="*/ 0 w 6200775"/>
              <a:gd name="connsiteY4" fmla="*/ 6858000 h 6858000"/>
              <a:gd name="connsiteX0" fmla="*/ 0 w 7424664"/>
              <a:gd name="connsiteY0" fmla="*/ 0 h 6858000"/>
              <a:gd name="connsiteX1" fmla="*/ 2158503 w 7424664"/>
              <a:gd name="connsiteY1" fmla="*/ 0 h 6858000"/>
              <a:gd name="connsiteX2" fmla="*/ 7424664 w 7424664"/>
              <a:gd name="connsiteY2" fmla="*/ 2326151 h 6858000"/>
              <a:gd name="connsiteX3" fmla="*/ 3307176 w 7424664"/>
              <a:gd name="connsiteY3" fmla="*/ 6858000 h 6858000"/>
              <a:gd name="connsiteX4" fmla="*/ 0 w 7424664"/>
              <a:gd name="connsiteY4" fmla="*/ 6858000 h 6858000"/>
              <a:gd name="connsiteX5" fmla="*/ 0 w 7424664"/>
              <a:gd name="connsiteY5" fmla="*/ 0 h 6858000"/>
              <a:gd name="connsiteX0" fmla="*/ 0 w 7424664"/>
              <a:gd name="connsiteY0" fmla="*/ 0 h 6858000"/>
              <a:gd name="connsiteX1" fmla="*/ 7424664 w 7424664"/>
              <a:gd name="connsiteY1" fmla="*/ 2326151 h 6858000"/>
              <a:gd name="connsiteX2" fmla="*/ 3307176 w 7424664"/>
              <a:gd name="connsiteY2" fmla="*/ 6858000 h 6858000"/>
              <a:gd name="connsiteX3" fmla="*/ 0 w 7424664"/>
              <a:gd name="connsiteY3" fmla="*/ 6858000 h 6858000"/>
              <a:gd name="connsiteX4" fmla="*/ 0 w 7424664"/>
              <a:gd name="connsiteY4" fmla="*/ 0 h 6858000"/>
              <a:gd name="connsiteX0" fmla="*/ 0 w 6904159"/>
              <a:gd name="connsiteY0" fmla="*/ 0 h 6858000"/>
              <a:gd name="connsiteX1" fmla="*/ 6904159 w 6904159"/>
              <a:gd name="connsiteY1" fmla="*/ 1805646 h 6858000"/>
              <a:gd name="connsiteX2" fmla="*/ 3307176 w 6904159"/>
              <a:gd name="connsiteY2" fmla="*/ 6858000 h 6858000"/>
              <a:gd name="connsiteX3" fmla="*/ 0 w 6904159"/>
              <a:gd name="connsiteY3" fmla="*/ 6858000 h 6858000"/>
              <a:gd name="connsiteX4" fmla="*/ 0 w 6904159"/>
              <a:gd name="connsiteY4" fmla="*/ 0 h 6858000"/>
              <a:gd name="connsiteX0" fmla="*/ 0 w 7072972"/>
              <a:gd name="connsiteY0" fmla="*/ 0 h 6858000"/>
              <a:gd name="connsiteX1" fmla="*/ 7072972 w 7072972"/>
              <a:gd name="connsiteY1" fmla="*/ 1890052 h 6858000"/>
              <a:gd name="connsiteX2" fmla="*/ 3307176 w 7072972"/>
              <a:gd name="connsiteY2" fmla="*/ 6858000 h 6858000"/>
              <a:gd name="connsiteX3" fmla="*/ 0 w 7072972"/>
              <a:gd name="connsiteY3" fmla="*/ 6858000 h 6858000"/>
              <a:gd name="connsiteX4" fmla="*/ 0 w 707297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972" h="6858000">
                <a:moveTo>
                  <a:pt x="0" y="0"/>
                </a:moveTo>
                <a:lnTo>
                  <a:pt x="7072972" y="1890052"/>
                </a:lnTo>
                <a:lnTo>
                  <a:pt x="330717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197823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C24402-8447-448E-89E3-183EBB1DA00D}"/>
              </a:ext>
            </a:extLst>
          </p:cNvPr>
          <p:cNvSpPr/>
          <p:nvPr userDrawn="1"/>
        </p:nvSpPr>
        <p:spPr>
          <a:xfrm>
            <a:off x="0" y="2996952"/>
            <a:ext cx="12192000" cy="1872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E4CF9D97-FAE0-4B0A-A30C-8936E46C66B2}"/>
              </a:ext>
            </a:extLst>
          </p:cNvPr>
          <p:cNvGrpSpPr/>
          <p:nvPr userDrawn="1"/>
        </p:nvGrpSpPr>
        <p:grpSpPr>
          <a:xfrm>
            <a:off x="4763852" y="1553600"/>
            <a:ext cx="2664296" cy="4683693"/>
            <a:chOff x="445712" y="1449040"/>
            <a:chExt cx="2113018" cy="3924176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A665FA86-6430-4D7E-ABCB-4F8C3E52E09B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53DAFBD2-84EC-4D6B-80BE-DA211850906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8" name="Group 10">
              <a:extLst>
                <a:ext uri="{FF2B5EF4-FFF2-40B4-BE49-F238E27FC236}">
                  <a16:creationId xmlns:a16="http://schemas.microsoft.com/office/drawing/2014/main" id="{78866A3A-5A93-49E6-8DE2-C98FC661D430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9" name="Oval 11">
                <a:extLst>
                  <a:ext uri="{FF2B5EF4-FFF2-40B4-BE49-F238E27FC236}">
                    <a16:creationId xmlns:a16="http://schemas.microsoft.com/office/drawing/2014/main" id="{EB10029A-074D-4812-8AB6-62EF3ED73579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10" name="Rounded Rectangle 12">
                <a:extLst>
                  <a:ext uri="{FF2B5EF4-FFF2-40B4-BE49-F238E27FC236}">
                    <a16:creationId xmlns:a16="http://schemas.microsoft.com/office/drawing/2014/main" id="{BE572564-2A3A-45E0-93B7-2FB78757998F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42F8FDE-91AA-45DB-A05E-7507C27F30F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951770" y="1965170"/>
            <a:ext cx="2288460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80037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112FC24-B0BB-43AE-AB6F-2F8A6318C976}"/>
              </a:ext>
            </a:extLst>
          </p:cNvPr>
          <p:cNvGrpSpPr/>
          <p:nvPr userDrawn="1"/>
        </p:nvGrpSpPr>
        <p:grpSpPr>
          <a:xfrm flipH="1">
            <a:off x="486250" y="477136"/>
            <a:ext cx="11704320" cy="5935130"/>
            <a:chOff x="-161213" y="477136"/>
            <a:chExt cx="11704320" cy="593513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02B0099-32CD-4A9E-A010-EB75F1B7AD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61213" y="477136"/>
              <a:ext cx="11704320" cy="0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6FFECB2-D63A-4DED-B565-1B5EC1C6DBC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543107" y="477136"/>
              <a:ext cx="0" cy="5935130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23856D-6F4B-428C-8039-92BC2469A81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61213" y="6392850"/>
              <a:ext cx="11704320" cy="13272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13480D-83E6-465D-B9EC-FA0799699FB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268686" y="0"/>
            <a:ext cx="6923314" cy="6858000"/>
          </a:xfrm>
          <a:custGeom>
            <a:avLst/>
            <a:gdLst>
              <a:gd name="connsiteX0" fmla="*/ 1714500 w 6923314"/>
              <a:gd name="connsiteY0" fmla="*/ 0 h 6858000"/>
              <a:gd name="connsiteX1" fmla="*/ 6923314 w 6923314"/>
              <a:gd name="connsiteY1" fmla="*/ 0 h 6858000"/>
              <a:gd name="connsiteX2" fmla="*/ 6923314 w 6923314"/>
              <a:gd name="connsiteY2" fmla="*/ 1637212 h 6858000"/>
              <a:gd name="connsiteX3" fmla="*/ 5618117 w 6923314"/>
              <a:gd name="connsiteY3" fmla="*/ 6858000 h 6858000"/>
              <a:gd name="connsiteX4" fmla="*/ 0 w 692331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3314" h="6858000">
                <a:moveTo>
                  <a:pt x="1714500" y="0"/>
                </a:moveTo>
                <a:lnTo>
                  <a:pt x="6923314" y="0"/>
                </a:lnTo>
                <a:lnTo>
                  <a:pt x="6923314" y="1637212"/>
                </a:lnTo>
                <a:lnTo>
                  <a:pt x="5618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612477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3CD10489-647D-4424-92F3-2E31185A69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27514" y="0"/>
            <a:ext cx="7964489" cy="6858000"/>
          </a:xfrm>
          <a:custGeom>
            <a:avLst/>
            <a:gdLst>
              <a:gd name="connsiteX0" fmla="*/ 7895557 w 7964489"/>
              <a:gd name="connsiteY0" fmla="*/ 1035541 h 6858000"/>
              <a:gd name="connsiteX1" fmla="*/ 6561027 w 7964489"/>
              <a:gd name="connsiteY1" fmla="*/ 6858000 h 6858000"/>
              <a:gd name="connsiteX2" fmla="*/ 3421268 w 7964489"/>
              <a:gd name="connsiteY2" fmla="*/ 6858000 h 6858000"/>
              <a:gd name="connsiteX3" fmla="*/ 4816845 w 7964489"/>
              <a:gd name="connsiteY3" fmla="*/ 380744 h 6858000"/>
              <a:gd name="connsiteX4" fmla="*/ 3224260 w 7964489"/>
              <a:gd name="connsiteY4" fmla="*/ 6858000 h 6858000"/>
              <a:gd name="connsiteX5" fmla="*/ 0 w 7964489"/>
              <a:gd name="connsiteY5" fmla="*/ 6858000 h 6858000"/>
              <a:gd name="connsiteX6" fmla="*/ 5167647 w 7964489"/>
              <a:gd name="connsiteY6" fmla="*/ 0 h 6858000"/>
              <a:gd name="connsiteX7" fmla="*/ 7964489 w 7964489"/>
              <a:gd name="connsiteY7" fmla="*/ 0 h 6858000"/>
              <a:gd name="connsiteX8" fmla="*/ 7964489 w 7964489"/>
              <a:gd name="connsiteY8" fmla="*/ 581734 h 6858000"/>
              <a:gd name="connsiteX9" fmla="*/ 3748483 w 7964489"/>
              <a:gd name="connsiteY9" fmla="*/ 59826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64489" h="6858000">
                <a:moveTo>
                  <a:pt x="7895557" y="1035541"/>
                </a:moveTo>
                <a:lnTo>
                  <a:pt x="6561027" y="6858000"/>
                </a:lnTo>
                <a:lnTo>
                  <a:pt x="3421268" y="6858000"/>
                </a:lnTo>
                <a:close/>
                <a:moveTo>
                  <a:pt x="4816845" y="380744"/>
                </a:moveTo>
                <a:lnTo>
                  <a:pt x="3224260" y="6858000"/>
                </a:lnTo>
                <a:lnTo>
                  <a:pt x="0" y="6858000"/>
                </a:lnTo>
                <a:close/>
                <a:moveTo>
                  <a:pt x="5167647" y="0"/>
                </a:moveTo>
                <a:lnTo>
                  <a:pt x="7964489" y="0"/>
                </a:lnTo>
                <a:lnTo>
                  <a:pt x="7964489" y="581734"/>
                </a:lnTo>
                <a:lnTo>
                  <a:pt x="3748483" y="59826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385116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964463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920885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855341-7087-46B2-9738-26BDE092C1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1962" y="0"/>
            <a:ext cx="11068076" cy="4046220"/>
          </a:xfrm>
          <a:custGeom>
            <a:avLst/>
            <a:gdLst>
              <a:gd name="connsiteX0" fmla="*/ 0 w 11068076"/>
              <a:gd name="connsiteY0" fmla="*/ 0 h 4046220"/>
              <a:gd name="connsiteX1" fmla="*/ 11068076 w 11068076"/>
              <a:gd name="connsiteY1" fmla="*/ 0 h 4046220"/>
              <a:gd name="connsiteX2" fmla="*/ 10988145 w 11068076"/>
              <a:gd name="connsiteY2" fmla="*/ 236229 h 4046220"/>
              <a:gd name="connsiteX3" fmla="*/ 5534038 w 11068076"/>
              <a:gd name="connsiteY3" fmla="*/ 4046220 h 4046220"/>
              <a:gd name="connsiteX4" fmla="*/ 79931 w 11068076"/>
              <a:gd name="connsiteY4" fmla="*/ 236229 h 404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8076" h="4046220">
                <a:moveTo>
                  <a:pt x="0" y="0"/>
                </a:moveTo>
                <a:lnTo>
                  <a:pt x="11068076" y="0"/>
                </a:lnTo>
                <a:lnTo>
                  <a:pt x="10988145" y="236229"/>
                </a:lnTo>
                <a:cubicBezTo>
                  <a:pt x="10174085" y="2459531"/>
                  <a:pt x="8039357" y="4046220"/>
                  <a:pt x="5534038" y="4046220"/>
                </a:cubicBezTo>
                <a:cubicBezTo>
                  <a:pt x="3028719" y="4046220"/>
                  <a:pt x="893992" y="2459531"/>
                  <a:pt x="79931" y="2362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041372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81114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33617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7F98B0-1969-4B0D-B39C-719F77064B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A0175121-4C90-40A9-B147-E4149E5190AE}"/>
              </a:ext>
            </a:extLst>
          </p:cNvPr>
          <p:cNvSpPr/>
          <p:nvPr userDrawn="1"/>
        </p:nvSpPr>
        <p:spPr>
          <a:xfrm>
            <a:off x="8301789" y="-866274"/>
            <a:ext cx="4066673" cy="4066673"/>
          </a:xfrm>
          <a:prstGeom prst="arc">
            <a:avLst>
              <a:gd name="adj1" fmla="val 1409913"/>
              <a:gd name="adj2" fmla="val 12880072"/>
            </a:avLst>
          </a:prstGeom>
          <a:ln w="19050">
            <a:solidFill>
              <a:schemeClr val="bg1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3348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82011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78031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31360-7E41-4248-8AEF-AC858AB643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66000">
                <a:schemeClr val="accent1">
                  <a:alpha val="58000"/>
                </a:schemeClr>
              </a:gs>
              <a:gs pos="80000">
                <a:schemeClr val="accent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4913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926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7133053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926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F1FE28-12EC-4903-A460-E890754C1903}"/>
              </a:ext>
            </a:extLst>
          </p:cNvPr>
          <p:cNvSpPr/>
          <p:nvPr userDrawn="1"/>
        </p:nvSpPr>
        <p:spPr>
          <a:xfrm>
            <a:off x="323530" y="6357257"/>
            <a:ext cx="11868470" cy="3396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08DF3A5-76B0-4E36-B0C8-90B00A8736A3}"/>
              </a:ext>
            </a:extLst>
          </p:cNvPr>
          <p:cNvSpPr/>
          <p:nvPr userDrawn="1"/>
        </p:nvSpPr>
        <p:spPr>
          <a:xfrm>
            <a:off x="323530" y="6349287"/>
            <a:ext cx="565116" cy="347603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6624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0E8D5F8-DCBB-4697-978C-9F18383C891F}"/>
              </a:ext>
            </a:extLst>
          </p:cNvPr>
          <p:cNvSpPr/>
          <p:nvPr userDrawn="1"/>
        </p:nvSpPr>
        <p:spPr>
          <a:xfrm>
            <a:off x="0" y="161317"/>
            <a:ext cx="11191164" cy="1026038"/>
          </a:xfrm>
          <a:custGeom>
            <a:avLst/>
            <a:gdLst>
              <a:gd name="connsiteX0" fmla="*/ 0 w 11191164"/>
              <a:gd name="connsiteY0" fmla="*/ 0 h 1026038"/>
              <a:gd name="connsiteX1" fmla="*/ 10678145 w 11191164"/>
              <a:gd name="connsiteY1" fmla="*/ 0 h 1026038"/>
              <a:gd name="connsiteX2" fmla="*/ 11191164 w 11191164"/>
              <a:gd name="connsiteY2" fmla="*/ 513019 h 1026038"/>
              <a:gd name="connsiteX3" fmla="*/ 10678145 w 11191164"/>
              <a:gd name="connsiteY3" fmla="*/ 1026038 h 1026038"/>
              <a:gd name="connsiteX4" fmla="*/ 0 w 11191164"/>
              <a:gd name="connsiteY4" fmla="*/ 1026038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1164" h="1026038">
                <a:moveTo>
                  <a:pt x="0" y="0"/>
                </a:moveTo>
                <a:lnTo>
                  <a:pt x="10678145" y="0"/>
                </a:lnTo>
                <a:cubicBezTo>
                  <a:pt x="10961478" y="0"/>
                  <a:pt x="11191164" y="229686"/>
                  <a:pt x="11191164" y="513019"/>
                </a:cubicBezTo>
                <a:cubicBezTo>
                  <a:pt x="11191164" y="796352"/>
                  <a:pt x="10961478" y="1026038"/>
                  <a:pt x="10678145" y="1026038"/>
                </a:cubicBezTo>
                <a:lnTo>
                  <a:pt x="0" y="102603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20734" y="339509"/>
            <a:ext cx="97759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C942A5-2D0D-4483-A217-3F3729323734}"/>
              </a:ext>
            </a:extLst>
          </p:cNvPr>
          <p:cNvSpPr/>
          <p:nvPr userDrawn="1"/>
        </p:nvSpPr>
        <p:spPr>
          <a:xfrm>
            <a:off x="0" y="161317"/>
            <a:ext cx="1668083" cy="1026038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01515AE-4193-4204-AAE3-28BCF655ED34}"/>
              </a:ext>
            </a:extLst>
          </p:cNvPr>
          <p:cNvSpPr/>
          <p:nvPr userDrawn="1"/>
        </p:nvSpPr>
        <p:spPr>
          <a:xfrm>
            <a:off x="11288971" y="161317"/>
            <a:ext cx="903029" cy="1026038"/>
          </a:xfrm>
          <a:custGeom>
            <a:avLst/>
            <a:gdLst>
              <a:gd name="connsiteX0" fmla="*/ 513019 w 903029"/>
              <a:gd name="connsiteY0" fmla="*/ 0 h 1026038"/>
              <a:gd name="connsiteX1" fmla="*/ 903029 w 903029"/>
              <a:gd name="connsiteY1" fmla="*/ 0 h 1026038"/>
              <a:gd name="connsiteX2" fmla="*/ 903029 w 903029"/>
              <a:gd name="connsiteY2" fmla="*/ 1026038 h 1026038"/>
              <a:gd name="connsiteX3" fmla="*/ 513019 w 903029"/>
              <a:gd name="connsiteY3" fmla="*/ 1026038 h 1026038"/>
              <a:gd name="connsiteX4" fmla="*/ 0 w 903029"/>
              <a:gd name="connsiteY4" fmla="*/ 513019 h 1026038"/>
              <a:gd name="connsiteX5" fmla="*/ 513019 w 903029"/>
              <a:gd name="connsiteY5" fmla="*/ 0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029" h="1026038">
                <a:moveTo>
                  <a:pt x="513019" y="0"/>
                </a:moveTo>
                <a:lnTo>
                  <a:pt x="903029" y="0"/>
                </a:lnTo>
                <a:lnTo>
                  <a:pt x="903029" y="1026038"/>
                </a:lnTo>
                <a:lnTo>
                  <a:pt x="513019" y="1026038"/>
                </a:lnTo>
                <a:cubicBezTo>
                  <a:pt x="229686" y="1026038"/>
                  <a:pt x="0" y="796352"/>
                  <a:pt x="0" y="513019"/>
                </a:cubicBezTo>
                <a:cubicBezTo>
                  <a:pt x="0" y="229686"/>
                  <a:pt x="229686" y="0"/>
                  <a:pt x="51301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8112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2C30C39C-AAA9-4761-B982-E964F936EA3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32695" y="1988366"/>
            <a:ext cx="2444297" cy="244429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Bring to Front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54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6BB03475-DADF-4C47-BB65-2D3F7BB6CC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35577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79932657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348279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073D1A-A4A7-4F5B-BE54-63CEAB575F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6709" y="529965"/>
            <a:ext cx="4925290" cy="5798070"/>
          </a:xfrm>
          <a:custGeom>
            <a:avLst/>
            <a:gdLst>
              <a:gd name="connsiteX0" fmla="*/ 857449 w 4925290"/>
              <a:gd name="connsiteY0" fmla="*/ 0 h 5798070"/>
              <a:gd name="connsiteX1" fmla="*/ 4214649 w 4925290"/>
              <a:gd name="connsiteY1" fmla="*/ 0 h 5798070"/>
              <a:gd name="connsiteX2" fmla="*/ 4925290 w 4925290"/>
              <a:gd name="connsiteY2" fmla="*/ 1223176 h 5798070"/>
              <a:gd name="connsiteX3" fmla="*/ 4925290 w 4925290"/>
              <a:gd name="connsiteY3" fmla="*/ 4574894 h 5798070"/>
              <a:gd name="connsiteX4" fmla="*/ 4214649 w 4925290"/>
              <a:gd name="connsiteY4" fmla="*/ 5798070 h 5798070"/>
              <a:gd name="connsiteX5" fmla="*/ 857449 w 4925290"/>
              <a:gd name="connsiteY5" fmla="*/ 5798070 h 5798070"/>
              <a:gd name="connsiteX6" fmla="*/ 0 w 4925290"/>
              <a:gd name="connsiteY6" fmla="*/ 4322202 h 5798070"/>
              <a:gd name="connsiteX7" fmla="*/ 2152428 w 4925290"/>
              <a:gd name="connsiteY7" fmla="*/ 4322202 h 5798070"/>
              <a:gd name="connsiteX8" fmla="*/ 2979260 w 4925290"/>
              <a:gd name="connsiteY8" fmla="*/ 2899035 h 5798070"/>
              <a:gd name="connsiteX9" fmla="*/ 2152428 w 4925290"/>
              <a:gd name="connsiteY9" fmla="*/ 1475868 h 5798070"/>
              <a:gd name="connsiteX10" fmla="*/ 0 w 4925290"/>
              <a:gd name="connsiteY10" fmla="*/ 1475868 h 579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25290" h="5798070">
                <a:moveTo>
                  <a:pt x="857449" y="0"/>
                </a:moveTo>
                <a:lnTo>
                  <a:pt x="4214649" y="0"/>
                </a:lnTo>
                <a:lnTo>
                  <a:pt x="4925290" y="1223176"/>
                </a:lnTo>
                <a:lnTo>
                  <a:pt x="4925290" y="4574894"/>
                </a:lnTo>
                <a:lnTo>
                  <a:pt x="4214649" y="5798070"/>
                </a:lnTo>
                <a:lnTo>
                  <a:pt x="857449" y="5798070"/>
                </a:lnTo>
                <a:lnTo>
                  <a:pt x="0" y="4322202"/>
                </a:lnTo>
                <a:lnTo>
                  <a:pt x="2152428" y="4322202"/>
                </a:lnTo>
                <a:lnTo>
                  <a:pt x="2979260" y="2899035"/>
                </a:lnTo>
                <a:lnTo>
                  <a:pt x="2152428" y="1475868"/>
                </a:lnTo>
                <a:lnTo>
                  <a:pt x="0" y="14758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CF70162-E0C4-4E2A-B2CE-73A4934767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5108" y="2105085"/>
            <a:ext cx="4925290" cy="2647831"/>
          </a:xfrm>
          <a:custGeom>
            <a:avLst/>
            <a:gdLst>
              <a:gd name="connsiteX0" fmla="*/ 769169 w 6213231"/>
              <a:gd name="connsiteY0" fmla="*/ 0 h 2647831"/>
              <a:gd name="connsiteX1" fmla="*/ 5444062 w 6213231"/>
              <a:gd name="connsiteY1" fmla="*/ 0 h 2647831"/>
              <a:gd name="connsiteX2" fmla="*/ 6213231 w 6213231"/>
              <a:gd name="connsiteY2" fmla="*/ 1323916 h 2647831"/>
              <a:gd name="connsiteX3" fmla="*/ 5444062 w 6213231"/>
              <a:gd name="connsiteY3" fmla="*/ 2647831 h 2647831"/>
              <a:gd name="connsiteX4" fmla="*/ 769169 w 6213231"/>
              <a:gd name="connsiteY4" fmla="*/ 2647831 h 2647831"/>
              <a:gd name="connsiteX5" fmla="*/ 0 w 6213231"/>
              <a:gd name="connsiteY5" fmla="*/ 1323916 h 264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3231" h="2647831">
                <a:moveTo>
                  <a:pt x="769169" y="0"/>
                </a:moveTo>
                <a:lnTo>
                  <a:pt x="5444062" y="0"/>
                </a:lnTo>
                <a:lnTo>
                  <a:pt x="6213231" y="1323916"/>
                </a:lnTo>
                <a:lnTo>
                  <a:pt x="5444062" y="2647831"/>
                </a:lnTo>
                <a:lnTo>
                  <a:pt x="769169" y="2647831"/>
                </a:lnTo>
                <a:lnTo>
                  <a:pt x="0" y="13239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942859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0586" y="0"/>
            <a:ext cx="48533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768149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1AEC72C-3C89-4B08-B67E-E04E47BA30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7486" y="342900"/>
            <a:ext cx="5926499" cy="6172200"/>
          </a:xfrm>
          <a:custGeom>
            <a:avLst/>
            <a:gdLst>
              <a:gd name="connsiteX0" fmla="*/ 1240972 w 5926499"/>
              <a:gd name="connsiteY0" fmla="*/ 0 h 6172200"/>
              <a:gd name="connsiteX1" fmla="*/ 5926499 w 5926499"/>
              <a:gd name="connsiteY1" fmla="*/ 0 h 6172200"/>
              <a:gd name="connsiteX2" fmla="*/ 5926499 w 5926499"/>
              <a:gd name="connsiteY2" fmla="*/ 6172200 h 6172200"/>
              <a:gd name="connsiteX3" fmla="*/ 1240972 w 5926499"/>
              <a:gd name="connsiteY3" fmla="*/ 6172200 h 6172200"/>
              <a:gd name="connsiteX4" fmla="*/ 1240972 w 5926499"/>
              <a:gd name="connsiteY4" fmla="*/ 6015988 h 6172200"/>
              <a:gd name="connsiteX5" fmla="*/ 92399 w 5926499"/>
              <a:gd name="connsiteY5" fmla="*/ 6015988 h 6172200"/>
              <a:gd name="connsiteX6" fmla="*/ 92399 w 5926499"/>
              <a:gd name="connsiteY6" fmla="*/ 5938701 h 6172200"/>
              <a:gd name="connsiteX7" fmla="*/ 1240972 w 5926499"/>
              <a:gd name="connsiteY7" fmla="*/ 5938701 h 6172200"/>
              <a:gd name="connsiteX8" fmla="*/ 1240972 w 5926499"/>
              <a:gd name="connsiteY8" fmla="*/ 5859778 h 6172200"/>
              <a:gd name="connsiteX9" fmla="*/ 497028 w 5926499"/>
              <a:gd name="connsiteY9" fmla="*/ 5859778 h 6172200"/>
              <a:gd name="connsiteX10" fmla="*/ 497028 w 5926499"/>
              <a:gd name="connsiteY10" fmla="*/ 5668190 h 6172200"/>
              <a:gd name="connsiteX11" fmla="*/ 1240972 w 5926499"/>
              <a:gd name="connsiteY11" fmla="*/ 5668190 h 6172200"/>
              <a:gd name="connsiteX12" fmla="*/ 1240972 w 5926499"/>
              <a:gd name="connsiteY12" fmla="*/ 5589267 h 6172200"/>
              <a:gd name="connsiteX13" fmla="*/ 2775704 w 5926499"/>
              <a:gd name="connsiteY13" fmla="*/ 5589267 h 6172200"/>
              <a:gd name="connsiteX14" fmla="*/ 2775704 w 5926499"/>
              <a:gd name="connsiteY14" fmla="*/ 5511980 h 6172200"/>
              <a:gd name="connsiteX15" fmla="*/ 1240972 w 5926499"/>
              <a:gd name="connsiteY15" fmla="*/ 5511980 h 6172200"/>
              <a:gd name="connsiteX16" fmla="*/ 1240972 w 5926499"/>
              <a:gd name="connsiteY16" fmla="*/ 5222694 h 6172200"/>
              <a:gd name="connsiteX17" fmla="*/ 2993421 w 5926499"/>
              <a:gd name="connsiteY17" fmla="*/ 5222694 h 6172200"/>
              <a:gd name="connsiteX18" fmla="*/ 2993421 w 5926499"/>
              <a:gd name="connsiteY18" fmla="*/ 5031107 h 6172200"/>
              <a:gd name="connsiteX19" fmla="*/ 1240972 w 5926499"/>
              <a:gd name="connsiteY19" fmla="*/ 5031107 h 6172200"/>
              <a:gd name="connsiteX20" fmla="*/ 1240972 w 5926499"/>
              <a:gd name="connsiteY20" fmla="*/ 4922382 h 6172200"/>
              <a:gd name="connsiteX21" fmla="*/ 225578 w 5926499"/>
              <a:gd name="connsiteY21" fmla="*/ 4922382 h 6172200"/>
              <a:gd name="connsiteX22" fmla="*/ 225578 w 5926499"/>
              <a:gd name="connsiteY22" fmla="*/ 4845095 h 6172200"/>
              <a:gd name="connsiteX23" fmla="*/ 1240972 w 5926499"/>
              <a:gd name="connsiteY23" fmla="*/ 4845095 h 6172200"/>
              <a:gd name="connsiteX24" fmla="*/ 1240972 w 5926499"/>
              <a:gd name="connsiteY24" fmla="*/ 4721133 h 6172200"/>
              <a:gd name="connsiteX25" fmla="*/ 2181818 w 5926499"/>
              <a:gd name="connsiteY25" fmla="*/ 4721133 h 6172200"/>
              <a:gd name="connsiteX26" fmla="*/ 2181818 w 5926499"/>
              <a:gd name="connsiteY26" fmla="*/ 4655818 h 6172200"/>
              <a:gd name="connsiteX27" fmla="*/ 1240972 w 5926499"/>
              <a:gd name="connsiteY27" fmla="*/ 4655818 h 6172200"/>
              <a:gd name="connsiteX28" fmla="*/ 1240972 w 5926499"/>
              <a:gd name="connsiteY28" fmla="*/ 4516481 h 6172200"/>
              <a:gd name="connsiteX29" fmla="*/ 497028 w 5926499"/>
              <a:gd name="connsiteY29" fmla="*/ 4516481 h 6172200"/>
              <a:gd name="connsiteX30" fmla="*/ 497028 w 5926499"/>
              <a:gd name="connsiteY30" fmla="*/ 4439194 h 6172200"/>
              <a:gd name="connsiteX31" fmla="*/ 1240972 w 5926499"/>
              <a:gd name="connsiteY31" fmla="*/ 4439194 h 6172200"/>
              <a:gd name="connsiteX32" fmla="*/ 1240972 w 5926499"/>
              <a:gd name="connsiteY32" fmla="*/ 4321628 h 6172200"/>
              <a:gd name="connsiteX33" fmla="*/ 2347278 w 5926499"/>
              <a:gd name="connsiteY33" fmla="*/ 4321628 h 6172200"/>
              <a:gd name="connsiteX34" fmla="*/ 2347278 w 5926499"/>
              <a:gd name="connsiteY34" fmla="*/ 4130040 h 6172200"/>
              <a:gd name="connsiteX35" fmla="*/ 1240972 w 5926499"/>
              <a:gd name="connsiteY35" fmla="*/ 4130040 h 6172200"/>
              <a:gd name="connsiteX36" fmla="*/ 1240972 w 5926499"/>
              <a:gd name="connsiteY36" fmla="*/ 3828776 h 6172200"/>
              <a:gd name="connsiteX37" fmla="*/ 2347278 w 5926499"/>
              <a:gd name="connsiteY37" fmla="*/ 3828776 h 6172200"/>
              <a:gd name="connsiteX38" fmla="*/ 2347278 w 5926499"/>
              <a:gd name="connsiteY38" fmla="*/ 3751489 h 6172200"/>
              <a:gd name="connsiteX39" fmla="*/ 1240972 w 5926499"/>
              <a:gd name="connsiteY39" fmla="*/ 3751489 h 6172200"/>
              <a:gd name="connsiteX40" fmla="*/ 1240972 w 5926499"/>
              <a:gd name="connsiteY40" fmla="*/ 3567249 h 6172200"/>
              <a:gd name="connsiteX41" fmla="*/ 544605 w 5926499"/>
              <a:gd name="connsiteY41" fmla="*/ 3567249 h 6172200"/>
              <a:gd name="connsiteX42" fmla="*/ 544605 w 5926499"/>
              <a:gd name="connsiteY42" fmla="*/ 3279866 h 6172200"/>
              <a:gd name="connsiteX43" fmla="*/ 1240972 w 5926499"/>
              <a:gd name="connsiteY43" fmla="*/ 3279866 h 6172200"/>
              <a:gd name="connsiteX44" fmla="*/ 1240972 w 5926499"/>
              <a:gd name="connsiteY44" fmla="*/ 3141069 h 6172200"/>
              <a:gd name="connsiteX45" fmla="*/ 0 w 5926499"/>
              <a:gd name="connsiteY45" fmla="*/ 3141069 h 6172200"/>
              <a:gd name="connsiteX46" fmla="*/ 0 w 5926499"/>
              <a:gd name="connsiteY46" fmla="*/ 3063782 h 6172200"/>
              <a:gd name="connsiteX47" fmla="*/ 1240972 w 5926499"/>
              <a:gd name="connsiteY47" fmla="*/ 3063782 h 6172200"/>
              <a:gd name="connsiteX48" fmla="*/ 1240972 w 5926499"/>
              <a:gd name="connsiteY48" fmla="*/ 2942953 h 6172200"/>
              <a:gd name="connsiteX49" fmla="*/ 343464 w 5926499"/>
              <a:gd name="connsiteY49" fmla="*/ 2942953 h 6172200"/>
              <a:gd name="connsiteX50" fmla="*/ 343464 w 5926499"/>
              <a:gd name="connsiteY50" fmla="*/ 2865666 h 6172200"/>
              <a:gd name="connsiteX51" fmla="*/ 1240972 w 5926499"/>
              <a:gd name="connsiteY51" fmla="*/ 2865666 h 6172200"/>
              <a:gd name="connsiteX52" fmla="*/ 1240972 w 5926499"/>
              <a:gd name="connsiteY52" fmla="*/ 2770414 h 6172200"/>
              <a:gd name="connsiteX53" fmla="*/ 2020709 w 5926499"/>
              <a:gd name="connsiteY53" fmla="*/ 2770414 h 6172200"/>
              <a:gd name="connsiteX54" fmla="*/ 2020709 w 5926499"/>
              <a:gd name="connsiteY54" fmla="*/ 2705099 h 6172200"/>
              <a:gd name="connsiteX55" fmla="*/ 1240972 w 5926499"/>
              <a:gd name="connsiteY55" fmla="*/ 2705099 h 6172200"/>
              <a:gd name="connsiteX56" fmla="*/ 1240972 w 5926499"/>
              <a:gd name="connsiteY56" fmla="*/ 2453364 h 6172200"/>
              <a:gd name="connsiteX57" fmla="*/ 2113162 w 5926499"/>
              <a:gd name="connsiteY57" fmla="*/ 2453364 h 6172200"/>
              <a:gd name="connsiteX58" fmla="*/ 2113162 w 5926499"/>
              <a:gd name="connsiteY58" fmla="*/ 2261777 h 6172200"/>
              <a:gd name="connsiteX59" fmla="*/ 1240972 w 5926499"/>
              <a:gd name="connsiteY59" fmla="*/ 2261777 h 6172200"/>
              <a:gd name="connsiteX60" fmla="*/ 1240972 w 5926499"/>
              <a:gd name="connsiteY60" fmla="*/ 2065018 h 6172200"/>
              <a:gd name="connsiteX61" fmla="*/ 544605 w 5926499"/>
              <a:gd name="connsiteY61" fmla="*/ 2065018 h 6172200"/>
              <a:gd name="connsiteX62" fmla="*/ 544605 w 5926499"/>
              <a:gd name="connsiteY62" fmla="*/ 1999703 h 6172200"/>
              <a:gd name="connsiteX63" fmla="*/ 1240972 w 5926499"/>
              <a:gd name="connsiteY63" fmla="*/ 1999703 h 6172200"/>
              <a:gd name="connsiteX64" fmla="*/ 1240972 w 5926499"/>
              <a:gd name="connsiteY64" fmla="*/ 1794507 h 6172200"/>
              <a:gd name="connsiteX65" fmla="*/ 2587402 w 5926499"/>
              <a:gd name="connsiteY65" fmla="*/ 1794507 h 6172200"/>
              <a:gd name="connsiteX66" fmla="*/ 2587402 w 5926499"/>
              <a:gd name="connsiteY66" fmla="*/ 1717220 h 6172200"/>
              <a:gd name="connsiteX67" fmla="*/ 1240972 w 5926499"/>
              <a:gd name="connsiteY67" fmla="*/ 1717220 h 6172200"/>
              <a:gd name="connsiteX68" fmla="*/ 1240972 w 5926499"/>
              <a:gd name="connsiteY68" fmla="*/ 1582782 h 6172200"/>
              <a:gd name="connsiteX69" fmla="*/ 191589 w 5926499"/>
              <a:gd name="connsiteY69" fmla="*/ 1582782 h 6172200"/>
              <a:gd name="connsiteX70" fmla="*/ 191589 w 5926499"/>
              <a:gd name="connsiteY70" fmla="*/ 1391193 h 6172200"/>
              <a:gd name="connsiteX71" fmla="*/ 1240972 w 5926499"/>
              <a:gd name="connsiteY71" fmla="*/ 1391193 h 6172200"/>
              <a:gd name="connsiteX72" fmla="*/ 1240972 w 5926499"/>
              <a:gd name="connsiteY72" fmla="*/ 1256756 h 6172200"/>
              <a:gd name="connsiteX73" fmla="*/ 2981203 w 5926499"/>
              <a:gd name="connsiteY73" fmla="*/ 1256756 h 6172200"/>
              <a:gd name="connsiteX74" fmla="*/ 2981203 w 5926499"/>
              <a:gd name="connsiteY74" fmla="*/ 1179469 h 6172200"/>
              <a:gd name="connsiteX75" fmla="*/ 1240972 w 5926499"/>
              <a:gd name="connsiteY75" fmla="*/ 1179469 h 6172200"/>
              <a:gd name="connsiteX76" fmla="*/ 1240972 w 5926499"/>
              <a:gd name="connsiteY76" fmla="*/ 1024346 h 6172200"/>
              <a:gd name="connsiteX77" fmla="*/ 2051188 w 5926499"/>
              <a:gd name="connsiteY77" fmla="*/ 1024346 h 6172200"/>
              <a:gd name="connsiteX78" fmla="*/ 2051188 w 5926499"/>
              <a:gd name="connsiteY78" fmla="*/ 828402 h 6172200"/>
              <a:gd name="connsiteX79" fmla="*/ 1240972 w 5926499"/>
              <a:gd name="connsiteY79" fmla="*/ 828402 h 6172200"/>
              <a:gd name="connsiteX80" fmla="*/ 1240972 w 5926499"/>
              <a:gd name="connsiteY80" fmla="*/ 695597 h 6172200"/>
              <a:gd name="connsiteX81" fmla="*/ 579440 w 5926499"/>
              <a:gd name="connsiteY81" fmla="*/ 695597 h 6172200"/>
              <a:gd name="connsiteX82" fmla="*/ 579440 w 5926499"/>
              <a:gd name="connsiteY82" fmla="*/ 504009 h 6172200"/>
              <a:gd name="connsiteX83" fmla="*/ 1240972 w 5926499"/>
              <a:gd name="connsiteY83" fmla="*/ 504009 h 6172200"/>
              <a:gd name="connsiteX84" fmla="*/ 1240972 w 5926499"/>
              <a:gd name="connsiteY84" fmla="*/ 447943 h 6172200"/>
              <a:gd name="connsiteX85" fmla="*/ 977276 w 5926499"/>
              <a:gd name="connsiteY85" fmla="*/ 447943 h 6172200"/>
              <a:gd name="connsiteX86" fmla="*/ 977276 w 5926499"/>
              <a:gd name="connsiteY86" fmla="*/ 370656 h 6172200"/>
              <a:gd name="connsiteX87" fmla="*/ 1240972 w 5926499"/>
              <a:gd name="connsiteY87" fmla="*/ 370656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926499" h="6172200">
                <a:moveTo>
                  <a:pt x="1240972" y="0"/>
                </a:moveTo>
                <a:lnTo>
                  <a:pt x="5926499" y="0"/>
                </a:lnTo>
                <a:lnTo>
                  <a:pt x="5926499" y="6172200"/>
                </a:lnTo>
                <a:lnTo>
                  <a:pt x="1240972" y="6172200"/>
                </a:lnTo>
                <a:lnTo>
                  <a:pt x="1240972" y="6015988"/>
                </a:lnTo>
                <a:lnTo>
                  <a:pt x="92399" y="6015988"/>
                </a:lnTo>
                <a:lnTo>
                  <a:pt x="92399" y="5938701"/>
                </a:lnTo>
                <a:lnTo>
                  <a:pt x="1240972" y="5938701"/>
                </a:lnTo>
                <a:lnTo>
                  <a:pt x="1240972" y="5859778"/>
                </a:lnTo>
                <a:lnTo>
                  <a:pt x="497028" y="5859778"/>
                </a:lnTo>
                <a:lnTo>
                  <a:pt x="497028" y="5668190"/>
                </a:lnTo>
                <a:lnTo>
                  <a:pt x="1240972" y="5668190"/>
                </a:lnTo>
                <a:lnTo>
                  <a:pt x="1240972" y="5589267"/>
                </a:lnTo>
                <a:lnTo>
                  <a:pt x="2775704" y="5589267"/>
                </a:lnTo>
                <a:lnTo>
                  <a:pt x="2775704" y="5511980"/>
                </a:lnTo>
                <a:lnTo>
                  <a:pt x="1240972" y="5511980"/>
                </a:lnTo>
                <a:lnTo>
                  <a:pt x="1240972" y="5222694"/>
                </a:lnTo>
                <a:lnTo>
                  <a:pt x="2993421" y="5222694"/>
                </a:lnTo>
                <a:lnTo>
                  <a:pt x="2993421" y="5031107"/>
                </a:lnTo>
                <a:lnTo>
                  <a:pt x="1240972" y="5031107"/>
                </a:lnTo>
                <a:lnTo>
                  <a:pt x="1240972" y="4922382"/>
                </a:lnTo>
                <a:lnTo>
                  <a:pt x="225578" y="4922382"/>
                </a:lnTo>
                <a:lnTo>
                  <a:pt x="225578" y="4845095"/>
                </a:lnTo>
                <a:lnTo>
                  <a:pt x="1240972" y="4845095"/>
                </a:lnTo>
                <a:lnTo>
                  <a:pt x="1240972" y="4721133"/>
                </a:lnTo>
                <a:lnTo>
                  <a:pt x="2181818" y="4721133"/>
                </a:lnTo>
                <a:lnTo>
                  <a:pt x="2181818" y="4655818"/>
                </a:lnTo>
                <a:lnTo>
                  <a:pt x="1240972" y="4655818"/>
                </a:lnTo>
                <a:lnTo>
                  <a:pt x="1240972" y="4516481"/>
                </a:lnTo>
                <a:lnTo>
                  <a:pt x="497028" y="4516481"/>
                </a:lnTo>
                <a:lnTo>
                  <a:pt x="497028" y="4439194"/>
                </a:lnTo>
                <a:lnTo>
                  <a:pt x="1240972" y="4439194"/>
                </a:lnTo>
                <a:lnTo>
                  <a:pt x="1240972" y="4321628"/>
                </a:lnTo>
                <a:lnTo>
                  <a:pt x="2347278" y="4321628"/>
                </a:lnTo>
                <a:lnTo>
                  <a:pt x="2347278" y="4130040"/>
                </a:lnTo>
                <a:lnTo>
                  <a:pt x="1240972" y="4130040"/>
                </a:lnTo>
                <a:lnTo>
                  <a:pt x="1240972" y="3828776"/>
                </a:lnTo>
                <a:lnTo>
                  <a:pt x="2347278" y="3828776"/>
                </a:lnTo>
                <a:lnTo>
                  <a:pt x="2347278" y="3751489"/>
                </a:lnTo>
                <a:lnTo>
                  <a:pt x="1240972" y="3751489"/>
                </a:lnTo>
                <a:lnTo>
                  <a:pt x="1240972" y="3567249"/>
                </a:lnTo>
                <a:lnTo>
                  <a:pt x="544605" y="3567249"/>
                </a:lnTo>
                <a:lnTo>
                  <a:pt x="544605" y="3279866"/>
                </a:lnTo>
                <a:lnTo>
                  <a:pt x="1240972" y="3279866"/>
                </a:lnTo>
                <a:lnTo>
                  <a:pt x="1240972" y="3141069"/>
                </a:lnTo>
                <a:lnTo>
                  <a:pt x="0" y="3141069"/>
                </a:lnTo>
                <a:lnTo>
                  <a:pt x="0" y="3063782"/>
                </a:lnTo>
                <a:lnTo>
                  <a:pt x="1240972" y="3063782"/>
                </a:lnTo>
                <a:lnTo>
                  <a:pt x="1240972" y="2942953"/>
                </a:lnTo>
                <a:lnTo>
                  <a:pt x="343464" y="2942953"/>
                </a:lnTo>
                <a:lnTo>
                  <a:pt x="343464" y="2865666"/>
                </a:lnTo>
                <a:lnTo>
                  <a:pt x="1240972" y="2865666"/>
                </a:lnTo>
                <a:lnTo>
                  <a:pt x="1240972" y="2770414"/>
                </a:lnTo>
                <a:lnTo>
                  <a:pt x="2020709" y="2770414"/>
                </a:lnTo>
                <a:lnTo>
                  <a:pt x="2020709" y="2705099"/>
                </a:lnTo>
                <a:lnTo>
                  <a:pt x="1240972" y="2705099"/>
                </a:lnTo>
                <a:lnTo>
                  <a:pt x="1240972" y="2453364"/>
                </a:lnTo>
                <a:lnTo>
                  <a:pt x="2113162" y="2453364"/>
                </a:lnTo>
                <a:lnTo>
                  <a:pt x="2113162" y="2261777"/>
                </a:lnTo>
                <a:lnTo>
                  <a:pt x="1240972" y="2261777"/>
                </a:lnTo>
                <a:lnTo>
                  <a:pt x="1240972" y="2065018"/>
                </a:lnTo>
                <a:lnTo>
                  <a:pt x="544605" y="2065018"/>
                </a:lnTo>
                <a:lnTo>
                  <a:pt x="544605" y="1999703"/>
                </a:lnTo>
                <a:lnTo>
                  <a:pt x="1240972" y="1999703"/>
                </a:lnTo>
                <a:lnTo>
                  <a:pt x="1240972" y="1794507"/>
                </a:lnTo>
                <a:lnTo>
                  <a:pt x="2587402" y="1794507"/>
                </a:lnTo>
                <a:lnTo>
                  <a:pt x="2587402" y="1717220"/>
                </a:lnTo>
                <a:lnTo>
                  <a:pt x="1240972" y="1717220"/>
                </a:lnTo>
                <a:lnTo>
                  <a:pt x="1240972" y="1582782"/>
                </a:lnTo>
                <a:lnTo>
                  <a:pt x="191589" y="1582782"/>
                </a:lnTo>
                <a:lnTo>
                  <a:pt x="191589" y="1391193"/>
                </a:lnTo>
                <a:lnTo>
                  <a:pt x="1240972" y="1391193"/>
                </a:lnTo>
                <a:lnTo>
                  <a:pt x="1240972" y="1256756"/>
                </a:lnTo>
                <a:lnTo>
                  <a:pt x="2981203" y="1256756"/>
                </a:lnTo>
                <a:lnTo>
                  <a:pt x="2981203" y="1179469"/>
                </a:lnTo>
                <a:lnTo>
                  <a:pt x="1240972" y="1179469"/>
                </a:lnTo>
                <a:lnTo>
                  <a:pt x="1240972" y="1024346"/>
                </a:lnTo>
                <a:lnTo>
                  <a:pt x="2051188" y="1024346"/>
                </a:lnTo>
                <a:lnTo>
                  <a:pt x="2051188" y="828402"/>
                </a:lnTo>
                <a:lnTo>
                  <a:pt x="1240972" y="828402"/>
                </a:lnTo>
                <a:lnTo>
                  <a:pt x="1240972" y="695597"/>
                </a:lnTo>
                <a:lnTo>
                  <a:pt x="579440" y="695597"/>
                </a:lnTo>
                <a:lnTo>
                  <a:pt x="579440" y="504009"/>
                </a:lnTo>
                <a:lnTo>
                  <a:pt x="1240972" y="504009"/>
                </a:lnTo>
                <a:lnTo>
                  <a:pt x="1240972" y="447943"/>
                </a:lnTo>
                <a:lnTo>
                  <a:pt x="977276" y="447943"/>
                </a:lnTo>
                <a:lnTo>
                  <a:pt x="977276" y="370656"/>
                </a:lnTo>
                <a:lnTo>
                  <a:pt x="1240972" y="370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674235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58948202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10115851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7F4A55B2-3184-47B9-BAEC-BDBF1F47C6F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04465" y="844530"/>
            <a:ext cx="6265900" cy="5168940"/>
          </a:xfrm>
          <a:custGeom>
            <a:avLst/>
            <a:gdLst>
              <a:gd name="connsiteX0" fmla="*/ 2712780 w 6265900"/>
              <a:gd name="connsiteY0" fmla="*/ 2405403 h 5168940"/>
              <a:gd name="connsiteX1" fmla="*/ 1432529 w 6265900"/>
              <a:gd name="connsiteY1" fmla="*/ 2704316 h 5168940"/>
              <a:gd name="connsiteX2" fmla="*/ 951729 w 6265900"/>
              <a:gd name="connsiteY2" fmla="*/ 3183705 h 5168940"/>
              <a:gd name="connsiteX3" fmla="*/ 772664 w 6265900"/>
              <a:gd name="connsiteY3" fmla="*/ 3764615 h 5168940"/>
              <a:gd name="connsiteX4" fmla="*/ 944680 w 6265900"/>
              <a:gd name="connsiteY4" fmla="*/ 4222853 h 5168940"/>
              <a:gd name="connsiteX5" fmla="*/ 1362029 w 6265900"/>
              <a:gd name="connsiteY5" fmla="*/ 4413201 h 5168940"/>
              <a:gd name="connsiteX6" fmla="*/ 2114955 w 6265900"/>
              <a:gd name="connsiteY6" fmla="*/ 3849211 h 5168940"/>
              <a:gd name="connsiteX7" fmla="*/ 2952477 w 6265900"/>
              <a:gd name="connsiteY7" fmla="*/ 2405403 h 5168940"/>
              <a:gd name="connsiteX8" fmla="*/ 5270459 w 6265900"/>
              <a:gd name="connsiteY8" fmla="*/ 730364 h 5168940"/>
              <a:gd name="connsiteX9" fmla="*/ 4767103 w 6265900"/>
              <a:gd name="connsiteY9" fmla="*/ 920707 h 5168940"/>
              <a:gd name="connsiteX10" fmla="*/ 4300404 w 6265900"/>
              <a:gd name="connsiteY10" fmla="*/ 1539683 h 5168940"/>
              <a:gd name="connsiteX11" fmla="*/ 4184786 w 6265900"/>
              <a:gd name="connsiteY11" fmla="*/ 1731442 h 5168940"/>
              <a:gd name="connsiteX12" fmla="*/ 4864389 w 6265900"/>
              <a:gd name="connsiteY12" fmla="*/ 1731442 h 5168940"/>
              <a:gd name="connsiteX13" fmla="*/ 5825989 w 6265900"/>
              <a:gd name="connsiteY13" fmla="*/ 0 h 5168940"/>
              <a:gd name="connsiteX14" fmla="*/ 6105163 w 6265900"/>
              <a:gd name="connsiteY14" fmla="*/ 78955 h 5168940"/>
              <a:gd name="connsiteX15" fmla="*/ 6206679 w 6265900"/>
              <a:gd name="connsiteY15" fmla="*/ 298913 h 5168940"/>
              <a:gd name="connsiteX16" fmla="*/ 6172839 w 6265900"/>
              <a:gd name="connsiteY16" fmla="*/ 451190 h 5168940"/>
              <a:gd name="connsiteX17" fmla="*/ 6147463 w 6265900"/>
              <a:gd name="connsiteY17" fmla="*/ 516048 h 5168940"/>
              <a:gd name="connsiteX18" fmla="*/ 5662433 w 6265900"/>
              <a:gd name="connsiteY18" fmla="*/ 1731442 h 5168940"/>
              <a:gd name="connsiteX19" fmla="*/ 5876749 w 6265900"/>
              <a:gd name="connsiteY19" fmla="*/ 1731442 h 5168940"/>
              <a:gd name="connsiteX20" fmla="*/ 5950067 w 6265900"/>
              <a:gd name="connsiteY20" fmla="*/ 1731442 h 5168940"/>
              <a:gd name="connsiteX21" fmla="*/ 6265900 w 6265900"/>
              <a:gd name="connsiteY21" fmla="*/ 2004974 h 5168940"/>
              <a:gd name="connsiteX22" fmla="*/ 6136180 w 6265900"/>
              <a:gd name="connsiteY22" fmla="*/ 2288378 h 5168940"/>
              <a:gd name="connsiteX23" fmla="*/ 5820347 w 6265900"/>
              <a:gd name="connsiteY23" fmla="*/ 2405403 h 5168940"/>
              <a:gd name="connsiteX24" fmla="*/ 5744211 w 6265900"/>
              <a:gd name="connsiteY24" fmla="*/ 2405403 h 5168940"/>
              <a:gd name="connsiteX25" fmla="*/ 5388896 w 6265900"/>
              <a:gd name="connsiteY25" fmla="*/ 2405403 h 5168940"/>
              <a:gd name="connsiteX26" fmla="*/ 5075887 w 6265900"/>
              <a:gd name="connsiteY26" fmla="*/ 3175249 h 5168940"/>
              <a:gd name="connsiteX27" fmla="*/ 5535537 w 6265900"/>
              <a:gd name="connsiteY27" fmla="*/ 3175249 h 5168940"/>
              <a:gd name="connsiteX28" fmla="*/ 5608854 w 6265900"/>
              <a:gd name="connsiteY28" fmla="*/ 3175249 h 5168940"/>
              <a:gd name="connsiteX29" fmla="*/ 5924687 w 6265900"/>
              <a:gd name="connsiteY29" fmla="*/ 3445963 h 5168940"/>
              <a:gd name="connsiteX30" fmla="*/ 5794967 w 6265900"/>
              <a:gd name="connsiteY30" fmla="*/ 3732186 h 5168940"/>
              <a:gd name="connsiteX31" fmla="*/ 5479134 w 6265900"/>
              <a:gd name="connsiteY31" fmla="*/ 3849211 h 5168940"/>
              <a:gd name="connsiteX32" fmla="*/ 5402998 w 6265900"/>
              <a:gd name="connsiteY32" fmla="*/ 3849211 h 5168940"/>
              <a:gd name="connsiteX33" fmla="*/ 4799531 w 6265900"/>
              <a:gd name="connsiteY33" fmla="*/ 3849211 h 5168940"/>
              <a:gd name="connsiteX34" fmla="*/ 4403332 w 6265900"/>
              <a:gd name="connsiteY34" fmla="*/ 3723726 h 5168940"/>
              <a:gd name="connsiteX35" fmla="*/ 4249643 w 6265900"/>
              <a:gd name="connsiteY35" fmla="*/ 3398021 h 5168940"/>
              <a:gd name="connsiteX36" fmla="*/ 4365261 w 6265900"/>
              <a:gd name="connsiteY36" fmla="*/ 2958110 h 5168940"/>
              <a:gd name="connsiteX37" fmla="*/ 4588038 w 6265900"/>
              <a:gd name="connsiteY37" fmla="*/ 2405403 h 5168940"/>
              <a:gd name="connsiteX38" fmla="*/ 3806914 w 6265900"/>
              <a:gd name="connsiteY38" fmla="*/ 2405403 h 5168940"/>
              <a:gd name="connsiteX39" fmla="*/ 2873517 w 6265900"/>
              <a:gd name="connsiteY39" fmla="*/ 4021227 h 5168940"/>
              <a:gd name="connsiteX40" fmla="*/ 1308450 w 6265900"/>
              <a:gd name="connsiteY40" fmla="*/ 5168940 h 5168940"/>
              <a:gd name="connsiteX41" fmla="*/ 376465 w 6265900"/>
              <a:gd name="connsiteY41" fmla="*/ 4769923 h 5168940"/>
              <a:gd name="connsiteX42" fmla="*/ 0 w 6265900"/>
              <a:gd name="connsiteY42" fmla="*/ 3781535 h 5168940"/>
              <a:gd name="connsiteX43" fmla="*/ 290457 w 6265900"/>
              <a:gd name="connsiteY43" fmla="*/ 2858005 h 5168940"/>
              <a:gd name="connsiteX44" fmla="*/ 1082855 w 6265900"/>
              <a:gd name="connsiteY44" fmla="*/ 2120593 h 5168940"/>
              <a:gd name="connsiteX45" fmla="*/ 1914740 w 6265900"/>
              <a:gd name="connsiteY45" fmla="*/ 1818857 h 5168940"/>
              <a:gd name="connsiteX46" fmla="*/ 3130129 w 6265900"/>
              <a:gd name="connsiteY46" fmla="*/ 1731442 h 5168940"/>
              <a:gd name="connsiteX47" fmla="*/ 3338804 w 6265900"/>
              <a:gd name="connsiteY47" fmla="*/ 1731442 h 5168940"/>
              <a:gd name="connsiteX48" fmla="*/ 3561580 w 6265900"/>
              <a:gd name="connsiteY48" fmla="*/ 1322548 h 5168940"/>
              <a:gd name="connsiteX49" fmla="*/ 4698015 w 6265900"/>
              <a:gd name="connsiteY49" fmla="*/ 183294 h 5168940"/>
              <a:gd name="connsiteX50" fmla="*/ 5825989 w 6265900"/>
              <a:gd name="connsiteY50" fmla="*/ 0 h 516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265900" h="5168940">
                <a:moveTo>
                  <a:pt x="2712780" y="2405403"/>
                </a:moveTo>
                <a:cubicBezTo>
                  <a:pt x="2175113" y="2405403"/>
                  <a:pt x="1748361" y="2505044"/>
                  <a:pt x="1432529" y="2704316"/>
                </a:cubicBezTo>
                <a:cubicBezTo>
                  <a:pt x="1231376" y="2832156"/>
                  <a:pt x="1071108" y="2991950"/>
                  <a:pt x="951729" y="3183705"/>
                </a:cubicBezTo>
                <a:cubicBezTo>
                  <a:pt x="832354" y="3375464"/>
                  <a:pt x="772664" y="3569099"/>
                  <a:pt x="772664" y="3764615"/>
                </a:cubicBezTo>
                <a:cubicBezTo>
                  <a:pt x="772664" y="3943210"/>
                  <a:pt x="830005" y="4095956"/>
                  <a:pt x="944680" y="4222853"/>
                </a:cubicBezTo>
                <a:cubicBezTo>
                  <a:pt x="1059356" y="4349750"/>
                  <a:pt x="1198474" y="4413201"/>
                  <a:pt x="1362029" y="4413201"/>
                </a:cubicBezTo>
                <a:cubicBezTo>
                  <a:pt x="1645902" y="4413201"/>
                  <a:pt x="1896878" y="4225203"/>
                  <a:pt x="2114955" y="3849211"/>
                </a:cubicBezTo>
                <a:lnTo>
                  <a:pt x="2952477" y="2405403"/>
                </a:lnTo>
                <a:close/>
                <a:moveTo>
                  <a:pt x="5270459" y="730364"/>
                </a:moveTo>
                <a:cubicBezTo>
                  <a:pt x="5071187" y="743523"/>
                  <a:pt x="4903402" y="806969"/>
                  <a:pt x="4767103" y="920707"/>
                </a:cubicBezTo>
                <a:cubicBezTo>
                  <a:pt x="4630807" y="1034445"/>
                  <a:pt x="4475238" y="1240770"/>
                  <a:pt x="4300404" y="1539683"/>
                </a:cubicBezTo>
                <a:lnTo>
                  <a:pt x="4184786" y="1731442"/>
                </a:lnTo>
                <a:lnTo>
                  <a:pt x="4864389" y="1731442"/>
                </a:lnTo>
                <a:close/>
                <a:moveTo>
                  <a:pt x="5825989" y="0"/>
                </a:moveTo>
                <a:cubicBezTo>
                  <a:pt x="5944425" y="0"/>
                  <a:pt x="6037482" y="26318"/>
                  <a:pt x="6105163" y="78955"/>
                </a:cubicBezTo>
                <a:cubicBezTo>
                  <a:pt x="6172839" y="131596"/>
                  <a:pt x="6206679" y="204914"/>
                  <a:pt x="6206679" y="298913"/>
                </a:cubicBezTo>
                <a:cubicBezTo>
                  <a:pt x="6206679" y="342151"/>
                  <a:pt x="6195401" y="392912"/>
                  <a:pt x="6172839" y="451190"/>
                </a:cubicBezTo>
                <a:lnTo>
                  <a:pt x="6147463" y="516048"/>
                </a:lnTo>
                <a:lnTo>
                  <a:pt x="5662433" y="1731442"/>
                </a:lnTo>
                <a:lnTo>
                  <a:pt x="5876749" y="1731442"/>
                </a:lnTo>
                <a:lnTo>
                  <a:pt x="5950067" y="1731442"/>
                </a:lnTo>
                <a:cubicBezTo>
                  <a:pt x="6160623" y="1731442"/>
                  <a:pt x="6265900" y="1822618"/>
                  <a:pt x="6265900" y="2004974"/>
                </a:cubicBezTo>
                <a:cubicBezTo>
                  <a:pt x="6265900" y="2115889"/>
                  <a:pt x="6222661" y="2210357"/>
                  <a:pt x="6136180" y="2288378"/>
                </a:cubicBezTo>
                <a:cubicBezTo>
                  <a:pt x="6049703" y="2366395"/>
                  <a:pt x="5944425" y="2405403"/>
                  <a:pt x="5820347" y="2405403"/>
                </a:cubicBezTo>
                <a:lnTo>
                  <a:pt x="5744211" y="2405403"/>
                </a:lnTo>
                <a:lnTo>
                  <a:pt x="5388896" y="2405403"/>
                </a:lnTo>
                <a:lnTo>
                  <a:pt x="5075887" y="3175249"/>
                </a:lnTo>
                <a:lnTo>
                  <a:pt x="5535537" y="3175249"/>
                </a:lnTo>
                <a:lnTo>
                  <a:pt x="5608854" y="3175249"/>
                </a:lnTo>
                <a:cubicBezTo>
                  <a:pt x="5819409" y="3175249"/>
                  <a:pt x="5924687" y="3265487"/>
                  <a:pt x="5924687" y="3445963"/>
                </a:cubicBezTo>
                <a:cubicBezTo>
                  <a:pt x="5924687" y="3558758"/>
                  <a:pt x="5881449" y="3654164"/>
                  <a:pt x="5794967" y="3732186"/>
                </a:cubicBezTo>
                <a:cubicBezTo>
                  <a:pt x="5708490" y="3810203"/>
                  <a:pt x="5603213" y="3849211"/>
                  <a:pt x="5479134" y="3849211"/>
                </a:cubicBezTo>
                <a:lnTo>
                  <a:pt x="5402998" y="3849211"/>
                </a:lnTo>
                <a:lnTo>
                  <a:pt x="4799531" y="3849211"/>
                </a:lnTo>
                <a:cubicBezTo>
                  <a:pt x="4637856" y="3849211"/>
                  <a:pt x="4505787" y="3807384"/>
                  <a:pt x="4403332" y="3723726"/>
                </a:cubicBezTo>
                <a:cubicBezTo>
                  <a:pt x="4300873" y="3640067"/>
                  <a:pt x="4249643" y="3531498"/>
                  <a:pt x="4249643" y="3398021"/>
                </a:cubicBezTo>
                <a:cubicBezTo>
                  <a:pt x="4249643" y="3294624"/>
                  <a:pt x="4288183" y="3147988"/>
                  <a:pt x="4365261" y="2958110"/>
                </a:cubicBezTo>
                <a:lnTo>
                  <a:pt x="4588038" y="2405403"/>
                </a:lnTo>
                <a:lnTo>
                  <a:pt x="3806914" y="2405403"/>
                </a:lnTo>
                <a:lnTo>
                  <a:pt x="2873517" y="4021227"/>
                </a:lnTo>
                <a:cubicBezTo>
                  <a:pt x="2433606" y="4786369"/>
                  <a:pt x="1911917" y="5168940"/>
                  <a:pt x="1308450" y="5168940"/>
                </a:cubicBezTo>
                <a:cubicBezTo>
                  <a:pt x="938101" y="5168940"/>
                  <a:pt x="627436" y="5035938"/>
                  <a:pt x="376465" y="4769923"/>
                </a:cubicBezTo>
                <a:cubicBezTo>
                  <a:pt x="125490" y="4503908"/>
                  <a:pt x="0" y="4174447"/>
                  <a:pt x="0" y="3781535"/>
                </a:cubicBezTo>
                <a:cubicBezTo>
                  <a:pt x="0" y="3461941"/>
                  <a:pt x="96818" y="3154099"/>
                  <a:pt x="290457" y="2858005"/>
                </a:cubicBezTo>
                <a:cubicBezTo>
                  <a:pt x="484092" y="2561911"/>
                  <a:pt x="748227" y="2316108"/>
                  <a:pt x="1082855" y="2120593"/>
                </a:cubicBezTo>
                <a:cubicBezTo>
                  <a:pt x="1332893" y="1977713"/>
                  <a:pt x="1610186" y="1877135"/>
                  <a:pt x="1914740" y="1818857"/>
                </a:cubicBezTo>
                <a:cubicBezTo>
                  <a:pt x="2219290" y="1760579"/>
                  <a:pt x="2624423" y="1731442"/>
                  <a:pt x="3130129" y="1731442"/>
                </a:cubicBezTo>
                <a:lnTo>
                  <a:pt x="3338804" y="1731442"/>
                </a:lnTo>
                <a:lnTo>
                  <a:pt x="3561580" y="1322548"/>
                </a:lnTo>
                <a:cubicBezTo>
                  <a:pt x="3871771" y="752921"/>
                  <a:pt x="4250586" y="373169"/>
                  <a:pt x="4698015" y="183294"/>
                </a:cubicBezTo>
                <a:cubicBezTo>
                  <a:pt x="4985649" y="61097"/>
                  <a:pt x="5361640" y="0"/>
                  <a:pt x="582598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184816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각 삼각형 1">
            <a:extLst>
              <a:ext uri="{FF2B5EF4-FFF2-40B4-BE49-F238E27FC236}">
                <a16:creationId xmlns:a16="http://schemas.microsoft.com/office/drawing/2014/main" id="{D7F48D74-B6C6-4E71-91E7-685EBC5FF9D4}"/>
              </a:ext>
            </a:extLst>
          </p:cNvPr>
          <p:cNvSpPr/>
          <p:nvPr userDrawn="1"/>
        </p:nvSpPr>
        <p:spPr>
          <a:xfrm>
            <a:off x="2" y="0"/>
            <a:ext cx="6980222" cy="6858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그림 개체 틀 8"/>
          <p:cNvSpPr>
            <a:spLocks noGrp="1"/>
          </p:cNvSpPr>
          <p:nvPr>
            <p:ph type="pic" sz="quarter" idx="10" hasCustomPrompt="1"/>
          </p:nvPr>
        </p:nvSpPr>
        <p:spPr>
          <a:xfrm>
            <a:off x="438914" y="446342"/>
            <a:ext cx="6785752" cy="596531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994897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E541B56-E562-45F7-AF65-DC212716E3B3}"/>
              </a:ext>
            </a:extLst>
          </p:cNvPr>
          <p:cNvSpPr/>
          <p:nvPr userDrawn="1"/>
        </p:nvSpPr>
        <p:spPr>
          <a:xfrm>
            <a:off x="0" y="863125"/>
            <a:ext cx="7036904" cy="513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10FD60-B279-4A90-879E-DC51895B3B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8056" y="412403"/>
            <a:ext cx="4125224" cy="6033194"/>
          </a:xfrm>
          <a:custGeom>
            <a:avLst/>
            <a:gdLst/>
            <a:ahLst/>
            <a:cxnLst/>
            <a:rect l="l" t="t" r="r" b="b"/>
            <a:pathLst>
              <a:path w="105705" h="154595">
                <a:moveTo>
                  <a:pt x="60945" y="0"/>
                </a:moveTo>
                <a:cubicBezTo>
                  <a:pt x="73149" y="0"/>
                  <a:pt x="83325" y="3572"/>
                  <a:pt x="91474" y="10716"/>
                </a:cubicBezTo>
                <a:cubicBezTo>
                  <a:pt x="99622" y="17859"/>
                  <a:pt x="103696" y="26752"/>
                  <a:pt x="103696" y="37393"/>
                </a:cubicBezTo>
                <a:cubicBezTo>
                  <a:pt x="103696" y="45058"/>
                  <a:pt x="101762" y="53652"/>
                  <a:pt x="97892" y="63177"/>
                </a:cubicBezTo>
                <a:lnTo>
                  <a:pt x="71549" y="127918"/>
                </a:lnTo>
                <a:lnTo>
                  <a:pt x="90302" y="127918"/>
                </a:lnTo>
                <a:cubicBezTo>
                  <a:pt x="100571" y="127918"/>
                  <a:pt x="105705" y="131490"/>
                  <a:pt x="105705" y="138633"/>
                </a:cubicBezTo>
                <a:cubicBezTo>
                  <a:pt x="105705" y="143693"/>
                  <a:pt x="103901" y="147619"/>
                  <a:pt x="100292" y="150409"/>
                </a:cubicBezTo>
                <a:cubicBezTo>
                  <a:pt x="96683" y="153200"/>
                  <a:pt x="91604" y="154595"/>
                  <a:pt x="85056" y="154595"/>
                </a:cubicBezTo>
                <a:lnTo>
                  <a:pt x="64741" y="154595"/>
                </a:lnTo>
                <a:cubicBezTo>
                  <a:pt x="56555" y="154595"/>
                  <a:pt x="50341" y="153014"/>
                  <a:pt x="46100" y="149851"/>
                </a:cubicBezTo>
                <a:cubicBezTo>
                  <a:pt x="41858" y="146689"/>
                  <a:pt x="39737" y="142094"/>
                  <a:pt x="39737" y="136066"/>
                </a:cubicBezTo>
                <a:cubicBezTo>
                  <a:pt x="39737" y="131825"/>
                  <a:pt x="41263" y="125909"/>
                  <a:pt x="44314" y="118319"/>
                </a:cubicBezTo>
                <a:lnTo>
                  <a:pt x="66750" y="63177"/>
                </a:lnTo>
                <a:cubicBezTo>
                  <a:pt x="71289" y="52016"/>
                  <a:pt x="73559" y="44351"/>
                  <a:pt x="73559" y="40184"/>
                </a:cubicBezTo>
                <a:cubicBezTo>
                  <a:pt x="73559" y="36835"/>
                  <a:pt x="72033" y="33840"/>
                  <a:pt x="68982" y="31198"/>
                </a:cubicBezTo>
                <a:cubicBezTo>
                  <a:pt x="65931" y="28556"/>
                  <a:pt x="62434" y="27236"/>
                  <a:pt x="58490" y="27236"/>
                </a:cubicBezTo>
                <a:cubicBezTo>
                  <a:pt x="51048" y="27236"/>
                  <a:pt x="44314" y="30454"/>
                  <a:pt x="38286" y="36891"/>
                </a:cubicBezTo>
                <a:cubicBezTo>
                  <a:pt x="32259" y="43328"/>
                  <a:pt x="29245" y="50527"/>
                  <a:pt x="29245" y="58489"/>
                </a:cubicBezTo>
                <a:cubicBezTo>
                  <a:pt x="29245" y="63103"/>
                  <a:pt x="30268" y="66675"/>
                  <a:pt x="32315" y="69205"/>
                </a:cubicBezTo>
                <a:cubicBezTo>
                  <a:pt x="34361" y="71735"/>
                  <a:pt x="38100" y="74079"/>
                  <a:pt x="43533" y="76237"/>
                </a:cubicBezTo>
                <a:cubicBezTo>
                  <a:pt x="48369" y="78172"/>
                  <a:pt x="50788" y="81483"/>
                  <a:pt x="50788" y="86172"/>
                </a:cubicBezTo>
                <a:cubicBezTo>
                  <a:pt x="50788" y="90487"/>
                  <a:pt x="49169" y="94041"/>
                  <a:pt x="45932" y="96831"/>
                </a:cubicBezTo>
                <a:cubicBezTo>
                  <a:pt x="42695" y="99622"/>
                  <a:pt x="38658" y="101017"/>
                  <a:pt x="33821" y="101017"/>
                </a:cubicBezTo>
                <a:cubicBezTo>
                  <a:pt x="24520" y="101017"/>
                  <a:pt x="16557" y="97054"/>
                  <a:pt x="9935" y="89129"/>
                </a:cubicBezTo>
                <a:cubicBezTo>
                  <a:pt x="3312" y="81204"/>
                  <a:pt x="0" y="71698"/>
                  <a:pt x="0" y="60610"/>
                </a:cubicBezTo>
                <a:cubicBezTo>
                  <a:pt x="0" y="44462"/>
                  <a:pt x="6102" y="30324"/>
                  <a:pt x="18306" y="18194"/>
                </a:cubicBezTo>
                <a:cubicBezTo>
                  <a:pt x="30510" y="6065"/>
                  <a:pt x="44723" y="0"/>
                  <a:pt x="6094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6156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800567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1518"/>
            <a:ext cx="11573197" cy="84023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>
            <a:lvl1pPr marL="0" indent="0" algn="ctr">
              <a:buFontTx/>
              <a:buNone/>
              <a:defRPr lang="en-US" altLang="ko-KR" sz="5400" dirty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74968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53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314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407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553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12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903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420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6BB03475-DADF-4C47-BB65-2D3F7BB6CC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34297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374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6671" y="109534"/>
            <a:ext cx="12192000" cy="39675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645EC1-5942-4F0C-AAFF-9E6C447D6C78}"/>
              </a:ext>
            </a:extLst>
          </p:cNvPr>
          <p:cNvGrpSpPr/>
          <p:nvPr userDrawn="1"/>
        </p:nvGrpSpPr>
        <p:grpSpPr>
          <a:xfrm>
            <a:off x="7400354" y="397599"/>
            <a:ext cx="3889069" cy="4757179"/>
            <a:chOff x="6446339" y="1280897"/>
            <a:chExt cx="4320717" cy="528517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DF760BF-EFE8-4A0F-ADA8-9FE578B7A0F5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044E0D6-60B1-4E3A-ACD5-83BCEE227F8A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975892-7D36-44B9-93EB-5AC884F3D0BF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7F48723-3E08-4551-BFFB-6CE17602373C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8A5C3B3-F802-41C3-B695-53B18A7FDE78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31A3C84-780D-4C43-8158-8E3C24B109DF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A020E8-6FE2-4836-AC8B-931195904843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047F23E5-8B4D-418C-B537-E74418615C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18061" y="647251"/>
            <a:ext cx="3527821" cy="3085033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4754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0A96AEFE-2DB4-4800-BD04-10498C186E2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610225" y="0"/>
            <a:ext cx="6206149" cy="6858000"/>
          </a:xfrm>
          <a:custGeom>
            <a:avLst/>
            <a:gdLst>
              <a:gd name="connsiteX0" fmla="*/ 5280530 w 6206149"/>
              <a:gd name="connsiteY0" fmla="*/ 3429000 h 6858000"/>
              <a:gd name="connsiteX1" fmla="*/ 6206149 w 6206149"/>
              <a:gd name="connsiteY1" fmla="*/ 3429000 h 6858000"/>
              <a:gd name="connsiteX2" fmla="*/ 4207499 w 6206149"/>
              <a:gd name="connsiteY2" fmla="*/ 6858000 h 6858000"/>
              <a:gd name="connsiteX3" fmla="*/ 3281880 w 6206149"/>
              <a:gd name="connsiteY3" fmla="*/ 6858000 h 6858000"/>
              <a:gd name="connsiteX4" fmla="*/ 4173746 w 6206149"/>
              <a:gd name="connsiteY4" fmla="*/ 3429000 h 6858000"/>
              <a:gd name="connsiteX5" fmla="*/ 5099365 w 6206149"/>
              <a:gd name="connsiteY5" fmla="*/ 3429000 h 6858000"/>
              <a:gd name="connsiteX6" fmla="*/ 3100715 w 6206149"/>
              <a:gd name="connsiteY6" fmla="*/ 6858000 h 6858000"/>
              <a:gd name="connsiteX7" fmla="*/ 2175096 w 6206149"/>
              <a:gd name="connsiteY7" fmla="*/ 6858000 h 6858000"/>
              <a:gd name="connsiteX8" fmla="*/ 5075842 w 6206149"/>
              <a:gd name="connsiteY8" fmla="*/ 0 h 6858000"/>
              <a:gd name="connsiteX9" fmla="*/ 5993394 w 6206149"/>
              <a:gd name="connsiteY9" fmla="*/ 0 h 6858000"/>
              <a:gd name="connsiteX10" fmla="*/ 1976808 w 6206149"/>
              <a:gd name="connsiteY10" fmla="*/ 6858000 h 6858000"/>
              <a:gd name="connsiteX11" fmla="*/ 1059256 w 6206149"/>
              <a:gd name="connsiteY11" fmla="*/ 6858000 h 6858000"/>
              <a:gd name="connsiteX12" fmla="*/ 3931564 w 6206149"/>
              <a:gd name="connsiteY12" fmla="*/ 0 h 6858000"/>
              <a:gd name="connsiteX13" fmla="*/ 4857183 w 6206149"/>
              <a:gd name="connsiteY13" fmla="*/ 0 h 6858000"/>
              <a:gd name="connsiteX14" fmla="*/ 2858533 w 6206149"/>
              <a:gd name="connsiteY14" fmla="*/ 3429000 h 6858000"/>
              <a:gd name="connsiteX15" fmla="*/ 1932914 w 6206149"/>
              <a:gd name="connsiteY15" fmla="*/ 3429000 h 6858000"/>
              <a:gd name="connsiteX16" fmla="*/ 2008640 w 6206149"/>
              <a:gd name="connsiteY16" fmla="*/ 0 h 6858000"/>
              <a:gd name="connsiteX17" fmla="*/ 3684759 w 6206149"/>
              <a:gd name="connsiteY17" fmla="*/ 0 h 6858000"/>
              <a:gd name="connsiteX18" fmla="*/ 1676119 w 6206149"/>
              <a:gd name="connsiteY18" fmla="*/ 3429000 h 6858000"/>
              <a:gd name="connsiteX19" fmla="*/ 0 w 6206149"/>
              <a:gd name="connsiteY19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06149" h="6858000">
                <a:moveTo>
                  <a:pt x="5280530" y="3429000"/>
                </a:moveTo>
                <a:lnTo>
                  <a:pt x="6206149" y="3429000"/>
                </a:lnTo>
                <a:lnTo>
                  <a:pt x="4207499" y="6858000"/>
                </a:lnTo>
                <a:lnTo>
                  <a:pt x="3281880" y="6858000"/>
                </a:lnTo>
                <a:close/>
                <a:moveTo>
                  <a:pt x="4173746" y="3429000"/>
                </a:moveTo>
                <a:lnTo>
                  <a:pt x="5099365" y="3429000"/>
                </a:lnTo>
                <a:lnTo>
                  <a:pt x="3100715" y="6858000"/>
                </a:lnTo>
                <a:lnTo>
                  <a:pt x="2175096" y="6858000"/>
                </a:lnTo>
                <a:close/>
                <a:moveTo>
                  <a:pt x="5075842" y="0"/>
                </a:moveTo>
                <a:lnTo>
                  <a:pt x="5993394" y="0"/>
                </a:lnTo>
                <a:lnTo>
                  <a:pt x="1976808" y="6858000"/>
                </a:lnTo>
                <a:lnTo>
                  <a:pt x="1059256" y="6858000"/>
                </a:lnTo>
                <a:close/>
                <a:moveTo>
                  <a:pt x="3931564" y="0"/>
                </a:moveTo>
                <a:lnTo>
                  <a:pt x="4857183" y="0"/>
                </a:lnTo>
                <a:lnTo>
                  <a:pt x="2858533" y="3429000"/>
                </a:lnTo>
                <a:lnTo>
                  <a:pt x="1932914" y="3429000"/>
                </a:lnTo>
                <a:close/>
                <a:moveTo>
                  <a:pt x="2008640" y="0"/>
                </a:moveTo>
                <a:lnTo>
                  <a:pt x="3684759" y="0"/>
                </a:lnTo>
                <a:lnTo>
                  <a:pt x="1676119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6610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E07476F-99B8-4E97-B4F2-02120BB24B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5301" y="2714626"/>
            <a:ext cx="11201399" cy="3838575"/>
          </a:xfrm>
          <a:custGeom>
            <a:avLst/>
            <a:gdLst>
              <a:gd name="connsiteX0" fmla="*/ 1152121 w 11201399"/>
              <a:gd name="connsiteY0" fmla="*/ 3371850 h 3838575"/>
              <a:gd name="connsiteX1" fmla="*/ 9610724 w 11201399"/>
              <a:gd name="connsiteY1" fmla="*/ 3371850 h 3838575"/>
              <a:gd name="connsiteX2" fmla="*/ 9058677 w 11201399"/>
              <a:gd name="connsiteY2" fmla="*/ 3838575 h 3838575"/>
              <a:gd name="connsiteX3" fmla="*/ 600074 w 11201399"/>
              <a:gd name="connsiteY3" fmla="*/ 3838575 h 3838575"/>
              <a:gd name="connsiteX4" fmla="*/ 2095097 w 11201399"/>
              <a:gd name="connsiteY4" fmla="*/ 2809875 h 3838575"/>
              <a:gd name="connsiteX5" fmla="*/ 10553699 w 11201399"/>
              <a:gd name="connsiteY5" fmla="*/ 2809875 h 3838575"/>
              <a:gd name="connsiteX6" fmla="*/ 10001652 w 11201399"/>
              <a:gd name="connsiteY6" fmla="*/ 3276600 h 3838575"/>
              <a:gd name="connsiteX7" fmla="*/ 1543049 w 11201399"/>
              <a:gd name="connsiteY7" fmla="*/ 3276600 h 3838575"/>
              <a:gd name="connsiteX8" fmla="*/ 1209271 w 11201399"/>
              <a:gd name="connsiteY8" fmla="*/ 2247900 h 3838575"/>
              <a:gd name="connsiteX9" fmla="*/ 9667874 w 11201399"/>
              <a:gd name="connsiteY9" fmla="*/ 2247900 h 3838575"/>
              <a:gd name="connsiteX10" fmla="*/ 9115827 w 11201399"/>
              <a:gd name="connsiteY10" fmla="*/ 2714625 h 3838575"/>
              <a:gd name="connsiteX11" fmla="*/ 657225 w 11201399"/>
              <a:gd name="connsiteY11" fmla="*/ 2714625 h 3838575"/>
              <a:gd name="connsiteX12" fmla="*/ 552047 w 11201399"/>
              <a:gd name="connsiteY12" fmla="*/ 1685925 h 3838575"/>
              <a:gd name="connsiteX13" fmla="*/ 9010649 w 11201399"/>
              <a:gd name="connsiteY13" fmla="*/ 1685925 h 3838575"/>
              <a:gd name="connsiteX14" fmla="*/ 8458602 w 11201399"/>
              <a:gd name="connsiteY14" fmla="*/ 2152650 h 3838575"/>
              <a:gd name="connsiteX15" fmla="*/ 0 w 11201399"/>
              <a:gd name="connsiteY15" fmla="*/ 2152650 h 3838575"/>
              <a:gd name="connsiteX16" fmla="*/ 2742797 w 11201399"/>
              <a:gd name="connsiteY16" fmla="*/ 1123950 h 3838575"/>
              <a:gd name="connsiteX17" fmla="*/ 11201399 w 11201399"/>
              <a:gd name="connsiteY17" fmla="*/ 1123950 h 3838575"/>
              <a:gd name="connsiteX18" fmla="*/ 10649352 w 11201399"/>
              <a:gd name="connsiteY18" fmla="*/ 1590675 h 3838575"/>
              <a:gd name="connsiteX19" fmla="*/ 2190750 w 11201399"/>
              <a:gd name="connsiteY19" fmla="*/ 1590675 h 3838575"/>
              <a:gd name="connsiteX20" fmla="*/ 1418822 w 11201399"/>
              <a:gd name="connsiteY20" fmla="*/ 561975 h 3838575"/>
              <a:gd name="connsiteX21" fmla="*/ 9877424 w 11201399"/>
              <a:gd name="connsiteY21" fmla="*/ 561975 h 3838575"/>
              <a:gd name="connsiteX22" fmla="*/ 9325377 w 11201399"/>
              <a:gd name="connsiteY22" fmla="*/ 1028700 h 3838575"/>
              <a:gd name="connsiteX23" fmla="*/ 866775 w 11201399"/>
              <a:gd name="connsiteY23" fmla="*/ 1028700 h 3838575"/>
              <a:gd name="connsiteX24" fmla="*/ 1161647 w 11201399"/>
              <a:gd name="connsiteY24" fmla="*/ 0 h 3838575"/>
              <a:gd name="connsiteX25" fmla="*/ 9620249 w 11201399"/>
              <a:gd name="connsiteY25" fmla="*/ 0 h 3838575"/>
              <a:gd name="connsiteX26" fmla="*/ 9068202 w 11201399"/>
              <a:gd name="connsiteY26" fmla="*/ 466725 h 3838575"/>
              <a:gd name="connsiteX27" fmla="*/ 609600 w 11201399"/>
              <a:gd name="connsiteY27" fmla="*/ 466725 h 383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201399" h="3838575">
                <a:moveTo>
                  <a:pt x="1152121" y="3371850"/>
                </a:moveTo>
                <a:lnTo>
                  <a:pt x="9610724" y="3371850"/>
                </a:lnTo>
                <a:lnTo>
                  <a:pt x="9058677" y="3838575"/>
                </a:lnTo>
                <a:lnTo>
                  <a:pt x="600074" y="3838575"/>
                </a:lnTo>
                <a:close/>
                <a:moveTo>
                  <a:pt x="2095097" y="2809875"/>
                </a:moveTo>
                <a:lnTo>
                  <a:pt x="10553699" y="2809875"/>
                </a:lnTo>
                <a:lnTo>
                  <a:pt x="10001652" y="3276600"/>
                </a:lnTo>
                <a:lnTo>
                  <a:pt x="1543049" y="3276600"/>
                </a:lnTo>
                <a:close/>
                <a:moveTo>
                  <a:pt x="1209271" y="2247900"/>
                </a:moveTo>
                <a:lnTo>
                  <a:pt x="9667874" y="2247900"/>
                </a:lnTo>
                <a:lnTo>
                  <a:pt x="9115827" y="2714625"/>
                </a:lnTo>
                <a:lnTo>
                  <a:pt x="657225" y="2714625"/>
                </a:lnTo>
                <a:close/>
                <a:moveTo>
                  <a:pt x="552047" y="1685925"/>
                </a:moveTo>
                <a:lnTo>
                  <a:pt x="9010649" y="1685925"/>
                </a:lnTo>
                <a:lnTo>
                  <a:pt x="8458602" y="2152650"/>
                </a:lnTo>
                <a:lnTo>
                  <a:pt x="0" y="2152650"/>
                </a:lnTo>
                <a:close/>
                <a:moveTo>
                  <a:pt x="2742797" y="1123950"/>
                </a:moveTo>
                <a:lnTo>
                  <a:pt x="11201399" y="1123950"/>
                </a:lnTo>
                <a:lnTo>
                  <a:pt x="10649352" y="1590675"/>
                </a:lnTo>
                <a:lnTo>
                  <a:pt x="2190750" y="1590675"/>
                </a:lnTo>
                <a:close/>
                <a:moveTo>
                  <a:pt x="1418822" y="561975"/>
                </a:moveTo>
                <a:lnTo>
                  <a:pt x="9877424" y="561975"/>
                </a:lnTo>
                <a:lnTo>
                  <a:pt x="9325377" y="1028700"/>
                </a:lnTo>
                <a:lnTo>
                  <a:pt x="866775" y="1028700"/>
                </a:lnTo>
                <a:close/>
                <a:moveTo>
                  <a:pt x="1161647" y="0"/>
                </a:moveTo>
                <a:lnTo>
                  <a:pt x="9620249" y="0"/>
                </a:lnTo>
                <a:lnTo>
                  <a:pt x="9068202" y="466725"/>
                </a:lnTo>
                <a:lnTo>
                  <a:pt x="609600" y="4667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1598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C70177A7-4E03-44B8-A2CB-D0A1D47267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0" y="3162301"/>
            <a:ext cx="8382000" cy="36957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2005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42980F6D-A868-4A50-9975-6D38EF3EF1D5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 rot="694714">
            <a:off x="4965143" y="1215344"/>
            <a:ext cx="3256876" cy="223910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그림 개체 틀 2">
            <a:extLst>
              <a:ext uri="{FF2B5EF4-FFF2-40B4-BE49-F238E27FC236}">
                <a16:creationId xmlns:a16="http://schemas.microsoft.com/office/drawing/2014/main" id="{12852147-F4BC-4002-8D9B-559F42913C6B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 rot="21398040">
            <a:off x="8011850" y="2309449"/>
            <a:ext cx="3256876" cy="223910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그림 개체 틀 2">
            <a:extLst>
              <a:ext uri="{FF2B5EF4-FFF2-40B4-BE49-F238E27FC236}">
                <a16:creationId xmlns:a16="http://schemas.microsoft.com/office/drawing/2014/main" id="{6A8E4311-9832-4868-9218-82FDF254D169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 rot="20741363">
            <a:off x="4999774" y="3597041"/>
            <a:ext cx="3256876" cy="223910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3522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260968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444620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847502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29690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6166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6311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5452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271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0979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9305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133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4029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980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8E4CD2F-19FD-4D06-B1F3-52C4E8F04EFE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96182" y="2002982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9752D35-94A9-482B-B5CB-634979BBD929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090284" y="2002982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9302DB8-5453-4391-88B9-E8AC1DFF4BD6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084387" y="2002982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72337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E139F7A-DB49-4747-BE08-2A8FB28A42D4}"/>
              </a:ext>
            </a:extLst>
          </p:cNvPr>
          <p:cNvGrpSpPr/>
          <p:nvPr userDrawn="1"/>
        </p:nvGrpSpPr>
        <p:grpSpPr>
          <a:xfrm>
            <a:off x="7407953" y="971475"/>
            <a:ext cx="4036500" cy="2217783"/>
            <a:chOff x="-548507" y="477868"/>
            <a:chExt cx="11570449" cy="635717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B696E14-E4FC-4CAD-B619-D5D6531CDBAC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C7A3BAB-C316-4570-8C02-FA57705CEA19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C3B5317-9A0B-4143-B85C-C6333005AA83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5C3FC81-1AF3-4E17-B97B-AE88B8681995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33F2209-582D-4124-A8AA-0D03E8CB0BD8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E291033-212C-4813-B044-97CA11AA96C7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BA495EE9-E152-4FF0-9201-54652D96C9BF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0986D480-D6AF-445E-B186-E7DADA254298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4320F5-7635-4ABC-8E7E-37CE4D7E3783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A24AE20-9881-4F48-B624-6F384E4D805D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43A01168-DF4A-49DF-9EB2-F8083891FDF3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B6DEAE7-705F-43A1-B2A9-88B7876C008C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03F237-F11B-47DE-A8FC-A59A36AB846E}"/>
              </a:ext>
            </a:extLst>
          </p:cNvPr>
          <p:cNvGrpSpPr/>
          <p:nvPr userDrawn="1"/>
        </p:nvGrpSpPr>
        <p:grpSpPr>
          <a:xfrm>
            <a:off x="7407953" y="3842291"/>
            <a:ext cx="4036500" cy="2217783"/>
            <a:chOff x="-548507" y="477868"/>
            <a:chExt cx="11570449" cy="6357177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9E13D25-B44B-45EE-AD49-945CED521D9E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4A27622-138F-42A4-B619-E1EDEBE65B61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228C124-8565-4874-988E-BD6CF00778B3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D24E54F-694E-4CFC-8FD6-7C7EF289E445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9545CB5-C583-4ACC-BDCA-981B72D1FB0E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D2342B7-5FBD-443E-9EF8-8EC1EF4976BD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B0A7BCF3-E9A3-43E2-A838-B49E56800ACC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870E4160-EB42-4706-876E-7A6CB3AFB2FB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F18B2B1-2502-4DDA-8AC8-94AC43C59053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F5D08569-B08C-4E8A-A321-5A99E0492841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08B869B9-AA3C-4354-99B8-56B1FB119A8D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D59C257-136E-45D5-9223-3ADC5C6B8D80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BE51ADC-8BC1-455E-BA55-8AA7DC898FC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956092" y="1111547"/>
            <a:ext cx="2927081" cy="1749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DCD9D3DB-2220-4596-A5BF-72EE7B9609A5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7956092" y="3984257"/>
            <a:ext cx="2927081" cy="1749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3870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9459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178904"/>
            <a:ext cx="3119669" cy="64902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318453" y="178904"/>
            <a:ext cx="3119669" cy="64902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73431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>
            <a:extLst>
              <a:ext uri="{FF2B5EF4-FFF2-40B4-BE49-F238E27FC236}">
                <a16:creationId xmlns:a16="http://schemas.microsoft.com/office/drawing/2014/main" id="{EE289FF9-BA24-4B74-91D0-A352EED5CA14}"/>
              </a:ext>
            </a:extLst>
          </p:cNvPr>
          <p:cNvSpPr/>
          <p:nvPr userDrawn="1"/>
        </p:nvSpPr>
        <p:spPr>
          <a:xfrm>
            <a:off x="3597965" y="1301929"/>
            <a:ext cx="8289234" cy="5029200"/>
          </a:xfrm>
          <a:prstGeom prst="frame">
            <a:avLst>
              <a:gd name="adj1" fmla="val 99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0881F345-7416-4CA4-813E-57AAA18D7E0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6370" y="709751"/>
            <a:ext cx="4296728" cy="4968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0E28CAD-AAB2-4FAD-8B07-DA86876356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116183" y="2023797"/>
            <a:ext cx="4200933" cy="26247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3521762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4807046C-F888-4A36-A40A-256FAD5D0C4E}"/>
              </a:ext>
            </a:extLst>
          </p:cNvPr>
          <p:cNvSpPr/>
          <p:nvPr userDrawn="1"/>
        </p:nvSpPr>
        <p:spPr>
          <a:xfrm>
            <a:off x="356152" y="473558"/>
            <a:ext cx="11479696" cy="5910884"/>
          </a:xfrm>
          <a:prstGeom prst="frame">
            <a:avLst>
              <a:gd name="adj1" fmla="val 58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6396103F-7E16-4445-B7A5-DADC79F7C85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28" y="258417"/>
            <a:ext cx="10895743" cy="368741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40588745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6F4EEB4-6583-4B5F-914D-B48FDE24D3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04079" y="3577044"/>
            <a:ext cx="3100540" cy="3100540"/>
          </a:xfrm>
          <a:custGeom>
            <a:avLst/>
            <a:gdLst>
              <a:gd name="connsiteX0" fmla="*/ 1550271 w 3100540"/>
              <a:gd name="connsiteY0" fmla="*/ 0 h 3100540"/>
              <a:gd name="connsiteX1" fmla="*/ 1677817 w 3100540"/>
              <a:gd name="connsiteY1" fmla="*/ 52831 h 3100540"/>
              <a:gd name="connsiteX2" fmla="*/ 3047710 w 3100540"/>
              <a:gd name="connsiteY2" fmla="*/ 1422724 h 3100540"/>
              <a:gd name="connsiteX3" fmla="*/ 3047710 w 3100540"/>
              <a:gd name="connsiteY3" fmla="*/ 1677815 h 3100540"/>
              <a:gd name="connsiteX4" fmla="*/ 1677815 w 3100540"/>
              <a:gd name="connsiteY4" fmla="*/ 3047710 h 3100540"/>
              <a:gd name="connsiteX5" fmla="*/ 1422725 w 3100540"/>
              <a:gd name="connsiteY5" fmla="*/ 3047710 h 3100540"/>
              <a:gd name="connsiteX6" fmla="*/ 52832 w 3100540"/>
              <a:gd name="connsiteY6" fmla="*/ 1677816 h 3100540"/>
              <a:gd name="connsiteX7" fmla="*/ 52832 w 3100540"/>
              <a:gd name="connsiteY7" fmla="*/ 1422726 h 3100540"/>
              <a:gd name="connsiteX8" fmla="*/ 1422726 w 3100540"/>
              <a:gd name="connsiteY8" fmla="*/ 52831 h 3100540"/>
              <a:gd name="connsiteX9" fmla="*/ 1550271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1" y="0"/>
                </a:moveTo>
                <a:cubicBezTo>
                  <a:pt x="1596434" y="0"/>
                  <a:pt x="1642596" y="17610"/>
                  <a:pt x="1677817" y="52831"/>
                </a:cubicBezTo>
                <a:lnTo>
                  <a:pt x="3047710" y="1422724"/>
                </a:lnTo>
                <a:cubicBezTo>
                  <a:pt x="3118151" y="1493166"/>
                  <a:pt x="3118151" y="1607373"/>
                  <a:pt x="3047710" y="1677815"/>
                </a:cubicBezTo>
                <a:lnTo>
                  <a:pt x="1677815" y="3047710"/>
                </a:lnTo>
                <a:cubicBezTo>
                  <a:pt x="1607374" y="3118151"/>
                  <a:pt x="1493166" y="3118151"/>
                  <a:pt x="1422725" y="3047710"/>
                </a:cubicBezTo>
                <a:lnTo>
                  <a:pt x="52832" y="1677816"/>
                </a:lnTo>
                <a:cubicBezTo>
                  <a:pt x="-17610" y="1607375"/>
                  <a:pt x="-17610" y="1493167"/>
                  <a:pt x="52832" y="1422726"/>
                </a:cubicBezTo>
                <a:lnTo>
                  <a:pt x="1422726" y="52831"/>
                </a:lnTo>
                <a:cubicBezTo>
                  <a:pt x="1457947" y="17610"/>
                  <a:pt x="1504109" y="0"/>
                  <a:pt x="155027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6318C2DA-4692-4840-BBAF-64272F41D6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711" y="1890533"/>
            <a:ext cx="3100541" cy="3100540"/>
          </a:xfrm>
          <a:custGeom>
            <a:avLst/>
            <a:gdLst>
              <a:gd name="connsiteX0" fmla="*/ 1550272 w 3100541"/>
              <a:gd name="connsiteY0" fmla="*/ 0 h 3100540"/>
              <a:gd name="connsiteX1" fmla="*/ 1677817 w 3100541"/>
              <a:gd name="connsiteY1" fmla="*/ 52831 h 3100540"/>
              <a:gd name="connsiteX2" fmla="*/ 3047710 w 3100541"/>
              <a:gd name="connsiteY2" fmla="*/ 1422724 h 3100540"/>
              <a:gd name="connsiteX3" fmla="*/ 3047710 w 3100541"/>
              <a:gd name="connsiteY3" fmla="*/ 1677815 h 3100540"/>
              <a:gd name="connsiteX4" fmla="*/ 1677815 w 3100541"/>
              <a:gd name="connsiteY4" fmla="*/ 3047710 h 3100540"/>
              <a:gd name="connsiteX5" fmla="*/ 1422725 w 3100541"/>
              <a:gd name="connsiteY5" fmla="*/ 3047710 h 3100540"/>
              <a:gd name="connsiteX6" fmla="*/ 52832 w 3100541"/>
              <a:gd name="connsiteY6" fmla="*/ 1677816 h 3100540"/>
              <a:gd name="connsiteX7" fmla="*/ 52832 w 3100541"/>
              <a:gd name="connsiteY7" fmla="*/ 1422726 h 3100540"/>
              <a:gd name="connsiteX8" fmla="*/ 1422727 w 3100541"/>
              <a:gd name="connsiteY8" fmla="*/ 52831 h 3100540"/>
              <a:gd name="connsiteX9" fmla="*/ 1550272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2" y="0"/>
                </a:moveTo>
                <a:cubicBezTo>
                  <a:pt x="1596434" y="0"/>
                  <a:pt x="1642596" y="17610"/>
                  <a:pt x="1677817" y="52831"/>
                </a:cubicBezTo>
                <a:lnTo>
                  <a:pt x="3047710" y="1422724"/>
                </a:lnTo>
                <a:cubicBezTo>
                  <a:pt x="3118152" y="1493166"/>
                  <a:pt x="3118152" y="1607373"/>
                  <a:pt x="3047710" y="1677815"/>
                </a:cubicBezTo>
                <a:lnTo>
                  <a:pt x="1677815" y="3047710"/>
                </a:lnTo>
                <a:cubicBezTo>
                  <a:pt x="1607374" y="3118151"/>
                  <a:pt x="1493166" y="3118151"/>
                  <a:pt x="1422725" y="3047710"/>
                </a:cubicBezTo>
                <a:lnTo>
                  <a:pt x="52832" y="1677816"/>
                </a:lnTo>
                <a:cubicBezTo>
                  <a:pt x="-17610" y="1607375"/>
                  <a:pt x="-17610" y="1493167"/>
                  <a:pt x="52832" y="1422726"/>
                </a:cubicBezTo>
                <a:lnTo>
                  <a:pt x="1422727" y="52831"/>
                </a:lnTo>
                <a:cubicBezTo>
                  <a:pt x="1457948" y="17610"/>
                  <a:pt x="1504110" y="0"/>
                  <a:pt x="15502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61E1271-8E26-4A56-89E0-8D56BC4E57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504079" y="204021"/>
            <a:ext cx="3100540" cy="3100540"/>
          </a:xfrm>
          <a:custGeom>
            <a:avLst/>
            <a:gdLst>
              <a:gd name="connsiteX0" fmla="*/ 1550272 w 3100540"/>
              <a:gd name="connsiteY0" fmla="*/ 0 h 3100540"/>
              <a:gd name="connsiteX1" fmla="*/ 1677817 w 3100540"/>
              <a:gd name="connsiteY1" fmla="*/ 52831 h 3100540"/>
              <a:gd name="connsiteX2" fmla="*/ 3047710 w 3100540"/>
              <a:gd name="connsiteY2" fmla="*/ 1422724 h 3100540"/>
              <a:gd name="connsiteX3" fmla="*/ 3047710 w 3100540"/>
              <a:gd name="connsiteY3" fmla="*/ 1677814 h 3100540"/>
              <a:gd name="connsiteX4" fmla="*/ 1677815 w 3100540"/>
              <a:gd name="connsiteY4" fmla="*/ 3047709 h 3100540"/>
              <a:gd name="connsiteX5" fmla="*/ 1422725 w 3100540"/>
              <a:gd name="connsiteY5" fmla="*/ 3047709 h 3100540"/>
              <a:gd name="connsiteX6" fmla="*/ 52832 w 3100540"/>
              <a:gd name="connsiteY6" fmla="*/ 1677816 h 3100540"/>
              <a:gd name="connsiteX7" fmla="*/ 52832 w 3100540"/>
              <a:gd name="connsiteY7" fmla="*/ 1422726 h 3100540"/>
              <a:gd name="connsiteX8" fmla="*/ 1422726 w 3100540"/>
              <a:gd name="connsiteY8" fmla="*/ 52831 h 3100540"/>
              <a:gd name="connsiteX9" fmla="*/ 1550272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2" y="0"/>
                </a:moveTo>
                <a:cubicBezTo>
                  <a:pt x="1596434" y="0"/>
                  <a:pt x="1642596" y="17610"/>
                  <a:pt x="1677817" y="52831"/>
                </a:cubicBezTo>
                <a:lnTo>
                  <a:pt x="3047710" y="1422724"/>
                </a:lnTo>
                <a:cubicBezTo>
                  <a:pt x="3118151" y="1493166"/>
                  <a:pt x="3118151" y="1607373"/>
                  <a:pt x="3047710" y="1677814"/>
                </a:cubicBezTo>
                <a:lnTo>
                  <a:pt x="1677815" y="3047709"/>
                </a:lnTo>
                <a:cubicBezTo>
                  <a:pt x="1607374" y="3118151"/>
                  <a:pt x="1493166" y="3118151"/>
                  <a:pt x="1422725" y="3047709"/>
                </a:cubicBezTo>
                <a:lnTo>
                  <a:pt x="52832" y="1677816"/>
                </a:lnTo>
                <a:cubicBezTo>
                  <a:pt x="-17610" y="1607375"/>
                  <a:pt x="-17610" y="1493167"/>
                  <a:pt x="52832" y="1422726"/>
                </a:cubicBezTo>
                <a:lnTo>
                  <a:pt x="1422726" y="52831"/>
                </a:lnTo>
                <a:cubicBezTo>
                  <a:pt x="1457947" y="17610"/>
                  <a:pt x="1504109" y="0"/>
                  <a:pt x="15502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74FD296-6253-4D1F-B77E-613D6A9042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26385" y="0"/>
            <a:ext cx="7865615" cy="6858000"/>
          </a:xfrm>
          <a:custGeom>
            <a:avLst/>
            <a:gdLst>
              <a:gd name="connsiteX0" fmla="*/ 3354914 w 7865615"/>
              <a:gd name="connsiteY0" fmla="*/ 0 h 6858000"/>
              <a:gd name="connsiteX1" fmla="*/ 4457065 w 7865615"/>
              <a:gd name="connsiteY1" fmla="*/ 0 h 6858000"/>
              <a:gd name="connsiteX2" fmla="*/ 5619038 w 7865615"/>
              <a:gd name="connsiteY2" fmla="*/ 0 h 6858000"/>
              <a:gd name="connsiteX3" fmla="*/ 7865615 w 7865615"/>
              <a:gd name="connsiteY3" fmla="*/ 0 h 6858000"/>
              <a:gd name="connsiteX4" fmla="*/ 7865615 w 7865615"/>
              <a:gd name="connsiteY4" fmla="*/ 6858000 h 6858000"/>
              <a:gd name="connsiteX5" fmla="*/ 7212263 w 7865615"/>
              <a:gd name="connsiteY5" fmla="*/ 6858000 h 6858000"/>
              <a:gd name="connsiteX6" fmla="*/ 4480673 w 7865615"/>
              <a:gd name="connsiteY6" fmla="*/ 6858000 h 6858000"/>
              <a:gd name="connsiteX7" fmla="*/ 3331306 w 7865615"/>
              <a:gd name="connsiteY7" fmla="*/ 6858000 h 6858000"/>
              <a:gd name="connsiteX8" fmla="*/ 60732 w 7865615"/>
              <a:gd name="connsiteY8" fmla="*/ 3587426 h 6858000"/>
              <a:gd name="connsiteX9" fmla="*/ 60732 w 7865615"/>
              <a:gd name="connsiteY9" fmla="*/ 3294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65615" h="6858000">
                <a:moveTo>
                  <a:pt x="3354914" y="0"/>
                </a:moveTo>
                <a:lnTo>
                  <a:pt x="4457065" y="0"/>
                </a:lnTo>
                <a:lnTo>
                  <a:pt x="5619038" y="0"/>
                </a:lnTo>
                <a:lnTo>
                  <a:pt x="7865615" y="0"/>
                </a:lnTo>
                <a:lnTo>
                  <a:pt x="7865615" y="6858000"/>
                </a:lnTo>
                <a:lnTo>
                  <a:pt x="7212263" y="6858000"/>
                </a:lnTo>
                <a:lnTo>
                  <a:pt x="4480673" y="6858000"/>
                </a:lnTo>
                <a:lnTo>
                  <a:pt x="3331306" y="6858000"/>
                </a:lnTo>
                <a:lnTo>
                  <a:pt x="60732" y="3587426"/>
                </a:lnTo>
                <a:cubicBezTo>
                  <a:pt x="-20244" y="3506449"/>
                  <a:pt x="-20244" y="3375159"/>
                  <a:pt x="60732" y="32941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6352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CFB63C-8719-4A56-9AE9-2AE7BBFD27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3"/>
            <a:ext cx="7219949" cy="6791323"/>
          </a:xfrm>
          <a:custGeom>
            <a:avLst/>
            <a:gdLst>
              <a:gd name="connsiteX0" fmla="*/ 6373343 w 7219949"/>
              <a:gd name="connsiteY0" fmla="*/ 5762674 h 6791323"/>
              <a:gd name="connsiteX1" fmla="*/ 6413754 w 7219949"/>
              <a:gd name="connsiteY1" fmla="*/ 5791064 h 6791323"/>
              <a:gd name="connsiteX2" fmla="*/ 6422746 w 7219949"/>
              <a:gd name="connsiteY2" fmla="*/ 5798985 h 6791323"/>
              <a:gd name="connsiteX3" fmla="*/ 6422797 w 7219949"/>
              <a:gd name="connsiteY3" fmla="*/ 5799972 h 6791323"/>
              <a:gd name="connsiteX4" fmla="*/ 6417097 w 7219949"/>
              <a:gd name="connsiteY4" fmla="*/ 5796731 h 6791323"/>
              <a:gd name="connsiteX5" fmla="*/ 6421197 w 7219949"/>
              <a:gd name="connsiteY5" fmla="*/ 5803224 h 6791323"/>
              <a:gd name="connsiteX6" fmla="*/ 6423069 w 7219949"/>
              <a:gd name="connsiteY6" fmla="*/ 5805289 h 6791323"/>
              <a:gd name="connsiteX7" fmla="*/ 6423280 w 7219949"/>
              <a:gd name="connsiteY7" fmla="*/ 5809382 h 6791323"/>
              <a:gd name="connsiteX8" fmla="*/ 6409944 w 7219949"/>
              <a:gd name="connsiteY8" fmla="*/ 5797636 h 6791323"/>
              <a:gd name="connsiteX9" fmla="*/ 1540022 w 7219949"/>
              <a:gd name="connsiteY9" fmla="*/ 5527312 h 6791323"/>
              <a:gd name="connsiteX10" fmla="*/ 1522578 w 7219949"/>
              <a:gd name="connsiteY10" fmla="*/ 5529871 h 6791323"/>
              <a:gd name="connsiteX11" fmla="*/ 1509084 w 7219949"/>
              <a:gd name="connsiteY11" fmla="*/ 5542239 h 6791323"/>
              <a:gd name="connsiteX12" fmla="*/ 1523166 w 7219949"/>
              <a:gd name="connsiteY12" fmla="*/ 5546372 h 6791323"/>
              <a:gd name="connsiteX13" fmla="*/ 1550935 w 7219949"/>
              <a:gd name="connsiteY13" fmla="*/ 5543314 h 6791323"/>
              <a:gd name="connsiteX14" fmla="*/ 1571395 w 7219949"/>
              <a:gd name="connsiteY14" fmla="*/ 5533722 h 6791323"/>
              <a:gd name="connsiteX15" fmla="*/ 1559206 w 7219949"/>
              <a:gd name="connsiteY15" fmla="*/ 5531447 h 6791323"/>
              <a:gd name="connsiteX16" fmla="*/ 1444220 w 7219949"/>
              <a:gd name="connsiteY16" fmla="*/ 5502038 h 6791323"/>
              <a:gd name="connsiteX17" fmla="*/ 1442366 w 7219949"/>
              <a:gd name="connsiteY17" fmla="*/ 5504927 h 6791323"/>
              <a:gd name="connsiteX18" fmla="*/ 1445716 w 7219949"/>
              <a:gd name="connsiteY18" fmla="*/ 5504667 h 6791323"/>
              <a:gd name="connsiteX19" fmla="*/ 1109001 w 7219949"/>
              <a:gd name="connsiteY19" fmla="*/ 5399894 h 6791323"/>
              <a:gd name="connsiteX20" fmla="*/ 1088139 w 7219949"/>
              <a:gd name="connsiteY20" fmla="*/ 5430615 h 6791323"/>
              <a:gd name="connsiteX21" fmla="*/ 1154903 w 7219949"/>
              <a:gd name="connsiteY21" fmla="*/ 5493637 h 6791323"/>
              <a:gd name="connsiteX22" fmla="*/ 1199413 w 7219949"/>
              <a:gd name="connsiteY22" fmla="*/ 5502038 h 6791323"/>
              <a:gd name="connsiteX23" fmla="*/ 1203154 w 7219949"/>
              <a:gd name="connsiteY23" fmla="*/ 5506753 h 6791323"/>
              <a:gd name="connsiteX24" fmla="*/ 1221483 w 7219949"/>
              <a:gd name="connsiteY24" fmla="*/ 5500369 h 6791323"/>
              <a:gd name="connsiteX25" fmla="*/ 1254063 w 7219949"/>
              <a:gd name="connsiteY25" fmla="*/ 5500404 h 6791323"/>
              <a:gd name="connsiteX26" fmla="*/ 1257548 w 7219949"/>
              <a:gd name="connsiteY26" fmla="*/ 5502518 h 6791323"/>
              <a:gd name="connsiteX27" fmla="*/ 1259224 w 7219949"/>
              <a:gd name="connsiteY27" fmla="*/ 5501513 h 6791323"/>
              <a:gd name="connsiteX28" fmla="*/ 1269888 w 7219949"/>
              <a:gd name="connsiteY28" fmla="*/ 5506239 h 6791323"/>
              <a:gd name="connsiteX29" fmla="*/ 1271060 w 7219949"/>
              <a:gd name="connsiteY29" fmla="*/ 5511704 h 6791323"/>
              <a:gd name="connsiteX30" fmla="*/ 1284187 w 7219949"/>
              <a:gd name="connsiteY30" fmla="*/ 5528103 h 6791323"/>
              <a:gd name="connsiteX31" fmla="*/ 1295893 w 7219949"/>
              <a:gd name="connsiteY31" fmla="*/ 5528899 h 6791323"/>
              <a:gd name="connsiteX32" fmla="*/ 1329134 w 7219949"/>
              <a:gd name="connsiteY32" fmla="*/ 5523362 h 6791323"/>
              <a:gd name="connsiteX33" fmla="*/ 1345023 w 7219949"/>
              <a:gd name="connsiteY33" fmla="*/ 5522735 h 6791323"/>
              <a:gd name="connsiteX34" fmla="*/ 1332945 w 7219949"/>
              <a:gd name="connsiteY34" fmla="*/ 5502038 h 6791323"/>
              <a:gd name="connsiteX35" fmla="*/ 1306980 w 7219949"/>
              <a:gd name="connsiteY35" fmla="*/ 5439018 h 6791323"/>
              <a:gd name="connsiteX36" fmla="*/ 1173450 w 7219949"/>
              <a:gd name="connsiteY36" fmla="*/ 5413812 h 6791323"/>
              <a:gd name="connsiteX37" fmla="*/ 1125229 w 7219949"/>
              <a:gd name="connsiteY37" fmla="*/ 5409611 h 6791323"/>
              <a:gd name="connsiteX38" fmla="*/ 1109001 w 7219949"/>
              <a:gd name="connsiteY38" fmla="*/ 5399894 h 6791323"/>
              <a:gd name="connsiteX39" fmla="*/ 1 w 7219949"/>
              <a:gd name="connsiteY39" fmla="*/ 5033886 h 6791323"/>
              <a:gd name="connsiteX40" fmla="*/ 20697 w 7219949"/>
              <a:gd name="connsiteY40" fmla="*/ 5050987 h 6791323"/>
              <a:gd name="connsiteX41" fmla="*/ 27306 w 7219949"/>
              <a:gd name="connsiteY41" fmla="*/ 5098712 h 6791323"/>
              <a:gd name="connsiteX42" fmla="*/ 75524 w 7219949"/>
              <a:gd name="connsiteY42" fmla="*/ 5149127 h 6791323"/>
              <a:gd name="connsiteX43" fmla="*/ 309203 w 7219949"/>
              <a:gd name="connsiteY43" fmla="*/ 5291971 h 6791323"/>
              <a:gd name="connsiteX44" fmla="*/ 353715 w 7219949"/>
              <a:gd name="connsiteY44" fmla="*/ 5350789 h 6791323"/>
              <a:gd name="connsiteX45" fmla="*/ 223891 w 7219949"/>
              <a:gd name="connsiteY45" fmla="*/ 5333986 h 6791323"/>
              <a:gd name="connsiteX46" fmla="*/ 45852 w 7219949"/>
              <a:gd name="connsiteY46" fmla="*/ 5266763 h 6791323"/>
              <a:gd name="connsiteX47" fmla="*/ 1 w 7219949"/>
              <a:gd name="connsiteY47" fmla="*/ 5245499 h 6791323"/>
              <a:gd name="connsiteX48" fmla="*/ 6018519 w 7219949"/>
              <a:gd name="connsiteY48" fmla="*/ 3828679 h 6791323"/>
              <a:gd name="connsiteX49" fmla="*/ 6061272 w 7219949"/>
              <a:gd name="connsiteY49" fmla="*/ 3852562 h 6791323"/>
              <a:gd name="connsiteX50" fmla="*/ 6123598 w 7219949"/>
              <a:gd name="connsiteY50" fmla="*/ 3899316 h 6791323"/>
              <a:gd name="connsiteX51" fmla="*/ 6135571 w 7219949"/>
              <a:gd name="connsiteY51" fmla="*/ 3918704 h 6791323"/>
              <a:gd name="connsiteX52" fmla="*/ 6095110 w 7219949"/>
              <a:gd name="connsiteY52" fmla="*/ 3884769 h 6791323"/>
              <a:gd name="connsiteX53" fmla="*/ 6067502 w 7219949"/>
              <a:gd name="connsiteY53" fmla="*/ 3862695 h 6791323"/>
              <a:gd name="connsiteX54" fmla="*/ 6058500 w 7219949"/>
              <a:gd name="connsiteY54" fmla="*/ 3857305 h 6791323"/>
              <a:gd name="connsiteX55" fmla="*/ 6028122 w 7219949"/>
              <a:gd name="connsiteY55" fmla="*/ 3839975 h 6791323"/>
              <a:gd name="connsiteX56" fmla="*/ 6018519 w 7219949"/>
              <a:gd name="connsiteY56" fmla="*/ 3828679 h 6791323"/>
              <a:gd name="connsiteX57" fmla="*/ 5917528 w 7219949"/>
              <a:gd name="connsiteY57" fmla="*/ 3369309 h 6791323"/>
              <a:gd name="connsiteX58" fmla="*/ 5932912 w 7219949"/>
              <a:gd name="connsiteY58" fmla="*/ 3381207 h 6791323"/>
              <a:gd name="connsiteX59" fmla="*/ 5934660 w 7219949"/>
              <a:gd name="connsiteY59" fmla="*/ 3383263 h 6791323"/>
              <a:gd name="connsiteX60" fmla="*/ 5930917 w 7219949"/>
              <a:gd name="connsiteY60" fmla="*/ 3380432 h 6791323"/>
              <a:gd name="connsiteX61" fmla="*/ 6015135 w 7219949"/>
              <a:gd name="connsiteY61" fmla="*/ 2860684 h 6791323"/>
              <a:gd name="connsiteX62" fmla="*/ 6020320 w 7219949"/>
              <a:gd name="connsiteY62" fmla="*/ 2864266 h 6791323"/>
              <a:gd name="connsiteX63" fmla="*/ 6021276 w 7219949"/>
              <a:gd name="connsiteY63" fmla="*/ 2864967 h 6791323"/>
              <a:gd name="connsiteX64" fmla="*/ 6021151 w 7219949"/>
              <a:gd name="connsiteY64" fmla="*/ 2865757 h 6791323"/>
              <a:gd name="connsiteX65" fmla="*/ 6017986 w 7219949"/>
              <a:gd name="connsiteY65" fmla="*/ 2863246 h 6791323"/>
              <a:gd name="connsiteX66" fmla="*/ 5801996 w 7219949"/>
              <a:gd name="connsiteY66" fmla="*/ 2690461 h 6791323"/>
              <a:gd name="connsiteX67" fmla="*/ 5803170 w 7219949"/>
              <a:gd name="connsiteY67" fmla="*/ 2691043 h 6791323"/>
              <a:gd name="connsiteX68" fmla="*/ 5805707 w 7219949"/>
              <a:gd name="connsiteY68" fmla="*/ 2693665 h 6791323"/>
              <a:gd name="connsiteX69" fmla="*/ 5803117 w 7219949"/>
              <a:gd name="connsiteY69" fmla="*/ 2692169 h 6791323"/>
              <a:gd name="connsiteX70" fmla="*/ 5802846 w 7219949"/>
              <a:gd name="connsiteY70" fmla="*/ 2691627 h 6791323"/>
              <a:gd name="connsiteX71" fmla="*/ 5801996 w 7219949"/>
              <a:gd name="connsiteY71" fmla="*/ 2690461 h 6791323"/>
              <a:gd name="connsiteX72" fmla="*/ 5712609 w 7219949"/>
              <a:gd name="connsiteY72" fmla="*/ 2643924 h 6791323"/>
              <a:gd name="connsiteX73" fmla="*/ 5716036 w 7219949"/>
              <a:gd name="connsiteY73" fmla="*/ 2646416 h 6791323"/>
              <a:gd name="connsiteX74" fmla="*/ 5712958 w 7219949"/>
              <a:gd name="connsiteY74" fmla="*/ 2644329 h 6791323"/>
              <a:gd name="connsiteX75" fmla="*/ 6874443 w 7219949"/>
              <a:gd name="connsiteY75" fmla="*/ 1314142 h 6791323"/>
              <a:gd name="connsiteX76" fmla="*/ 6887098 w 7219949"/>
              <a:gd name="connsiteY76" fmla="*/ 1320495 h 6791323"/>
              <a:gd name="connsiteX77" fmla="*/ 6911869 w 7219949"/>
              <a:gd name="connsiteY77" fmla="*/ 1346903 h 6791323"/>
              <a:gd name="connsiteX78" fmla="*/ 6919419 w 7219949"/>
              <a:gd name="connsiteY78" fmla="*/ 1354642 h 6791323"/>
              <a:gd name="connsiteX79" fmla="*/ 6947175 w 7219949"/>
              <a:gd name="connsiteY79" fmla="*/ 1376475 h 6791323"/>
              <a:gd name="connsiteX80" fmla="*/ 6995137 w 7219949"/>
              <a:gd name="connsiteY80" fmla="*/ 1412403 h 6791323"/>
              <a:gd name="connsiteX81" fmla="*/ 7014744 w 7219949"/>
              <a:gd name="connsiteY81" fmla="*/ 1427412 h 6791323"/>
              <a:gd name="connsiteX82" fmla="*/ 7045544 w 7219949"/>
              <a:gd name="connsiteY82" fmla="*/ 1457454 h 6791323"/>
              <a:gd name="connsiteX83" fmla="*/ 7061838 w 7219949"/>
              <a:gd name="connsiteY83" fmla="*/ 1471102 h 6791323"/>
              <a:gd name="connsiteX84" fmla="*/ 7091714 w 7219949"/>
              <a:gd name="connsiteY84" fmla="*/ 1496126 h 6791323"/>
              <a:gd name="connsiteX85" fmla="*/ 7114038 w 7219949"/>
              <a:gd name="connsiteY85" fmla="*/ 1513409 h 6791323"/>
              <a:gd name="connsiteX86" fmla="*/ 7140637 w 7219949"/>
              <a:gd name="connsiteY86" fmla="*/ 1528968 h 6791323"/>
              <a:gd name="connsiteX87" fmla="*/ 7141158 w 7219949"/>
              <a:gd name="connsiteY87" fmla="*/ 1529398 h 6791323"/>
              <a:gd name="connsiteX88" fmla="*/ 7138593 w 7219949"/>
              <a:gd name="connsiteY88" fmla="*/ 1533830 h 6791323"/>
              <a:gd name="connsiteX89" fmla="*/ 7124726 w 7219949"/>
              <a:gd name="connsiteY89" fmla="*/ 1544846 h 6791323"/>
              <a:gd name="connsiteX90" fmla="*/ 7099056 w 7219949"/>
              <a:gd name="connsiteY90" fmla="*/ 1523496 h 6791323"/>
              <a:gd name="connsiteX91" fmla="*/ 7096937 w 7219949"/>
              <a:gd name="connsiteY91" fmla="*/ 1520307 h 6791323"/>
              <a:gd name="connsiteX92" fmla="*/ 7108397 w 7219949"/>
              <a:gd name="connsiteY92" fmla="*/ 1528492 h 6791323"/>
              <a:gd name="connsiteX93" fmla="*/ 7111710 w 7219949"/>
              <a:gd name="connsiteY93" fmla="*/ 1529851 h 6791323"/>
              <a:gd name="connsiteX94" fmla="*/ 7110188 w 7219949"/>
              <a:gd name="connsiteY94" fmla="*/ 1525747 h 6791323"/>
              <a:gd name="connsiteX95" fmla="*/ 7103234 w 7219949"/>
              <a:gd name="connsiteY95" fmla="*/ 1517093 h 6791323"/>
              <a:gd name="connsiteX96" fmla="*/ 7058257 w 7219949"/>
              <a:gd name="connsiteY96" fmla="*/ 1476591 h 6791323"/>
              <a:gd name="connsiteX97" fmla="*/ 6908883 w 7219949"/>
              <a:gd name="connsiteY97" fmla="*/ 1351478 h 6791323"/>
              <a:gd name="connsiteX98" fmla="*/ 6874443 w 7219949"/>
              <a:gd name="connsiteY98" fmla="*/ 1314142 h 6791323"/>
              <a:gd name="connsiteX99" fmla="*/ 6661736 w 7219949"/>
              <a:gd name="connsiteY99" fmla="*/ 1273216 h 6791323"/>
              <a:gd name="connsiteX100" fmla="*/ 6671078 w 7219949"/>
              <a:gd name="connsiteY100" fmla="*/ 1278211 h 6791323"/>
              <a:gd name="connsiteX101" fmla="*/ 6695521 w 7219949"/>
              <a:gd name="connsiteY101" fmla="*/ 1298683 h 6791323"/>
              <a:gd name="connsiteX102" fmla="*/ 6734408 w 7219949"/>
              <a:gd name="connsiteY102" fmla="*/ 1322768 h 6791323"/>
              <a:gd name="connsiteX103" fmla="*/ 6750704 w 7219949"/>
              <a:gd name="connsiteY103" fmla="*/ 1336417 h 6791323"/>
              <a:gd name="connsiteX104" fmla="*/ 6833971 w 7219949"/>
              <a:gd name="connsiteY104" fmla="*/ 1401916 h 6791323"/>
              <a:gd name="connsiteX105" fmla="*/ 6846625 w 7219949"/>
              <a:gd name="connsiteY105" fmla="*/ 1408272 h 6791323"/>
              <a:gd name="connsiteX106" fmla="*/ 6801052 w 7219949"/>
              <a:gd name="connsiteY106" fmla="*/ 1368685 h 6791323"/>
              <a:gd name="connsiteX107" fmla="*/ 6801649 w 7219949"/>
              <a:gd name="connsiteY107" fmla="*/ 1367769 h 6791323"/>
              <a:gd name="connsiteX108" fmla="*/ 6847820 w 7219949"/>
              <a:gd name="connsiteY108" fmla="*/ 1406440 h 6791323"/>
              <a:gd name="connsiteX109" fmla="*/ 6874094 w 7219949"/>
              <a:gd name="connsiteY109" fmla="*/ 1428448 h 6791323"/>
              <a:gd name="connsiteX110" fmla="*/ 6875058 w 7219949"/>
              <a:gd name="connsiteY110" fmla="*/ 1439534 h 6791323"/>
              <a:gd name="connsiteX111" fmla="*/ 6875306 w 7219949"/>
              <a:gd name="connsiteY111" fmla="*/ 1440882 h 6791323"/>
              <a:gd name="connsiteX112" fmla="*/ 6872919 w 7219949"/>
              <a:gd name="connsiteY112" fmla="*/ 1438783 h 6791323"/>
              <a:gd name="connsiteX113" fmla="*/ 6867815 w 7219949"/>
              <a:gd name="connsiteY113" fmla="*/ 1440167 h 6791323"/>
              <a:gd name="connsiteX114" fmla="*/ 6863577 w 7219949"/>
              <a:gd name="connsiteY114" fmla="*/ 1433787 h 6791323"/>
              <a:gd name="connsiteX115" fmla="*/ 6847282 w 7219949"/>
              <a:gd name="connsiteY115" fmla="*/ 1420139 h 6791323"/>
              <a:gd name="connsiteX116" fmla="*/ 6842178 w 7219949"/>
              <a:gd name="connsiteY116" fmla="*/ 1421523 h 6791323"/>
              <a:gd name="connsiteX117" fmla="*/ 6837941 w 7219949"/>
              <a:gd name="connsiteY117" fmla="*/ 1415144 h 6791323"/>
              <a:gd name="connsiteX118" fmla="*/ 6824360 w 7219949"/>
              <a:gd name="connsiteY118" fmla="*/ 1403770 h 6791323"/>
              <a:gd name="connsiteX119" fmla="*/ 6817137 w 7219949"/>
              <a:gd name="connsiteY119" fmla="*/ 1401965 h 6791323"/>
              <a:gd name="connsiteX120" fmla="*/ 6806872 w 7219949"/>
              <a:gd name="connsiteY120" fmla="*/ 1391951 h 6791323"/>
              <a:gd name="connsiteX121" fmla="*/ 6787263 w 7219949"/>
              <a:gd name="connsiteY121" fmla="*/ 1376942 h 6791323"/>
              <a:gd name="connsiteX122" fmla="*/ 6768849 w 7219949"/>
              <a:gd name="connsiteY122" fmla="*/ 1360104 h 6791323"/>
              <a:gd name="connsiteX123" fmla="*/ 6755270 w 7219949"/>
              <a:gd name="connsiteY123" fmla="*/ 1348729 h 6791323"/>
              <a:gd name="connsiteX124" fmla="*/ 6722679 w 7219949"/>
              <a:gd name="connsiteY124" fmla="*/ 1321431 h 6791323"/>
              <a:gd name="connsiteX125" fmla="*/ 6694923 w 7219949"/>
              <a:gd name="connsiteY125" fmla="*/ 1299599 h 6791323"/>
              <a:gd name="connsiteX126" fmla="*/ 6681074 w 7219949"/>
              <a:gd name="connsiteY126" fmla="*/ 1295074 h 6791323"/>
              <a:gd name="connsiteX127" fmla="*/ 6662660 w 7219949"/>
              <a:gd name="connsiteY127" fmla="*/ 1278235 h 6791323"/>
              <a:gd name="connsiteX128" fmla="*/ 6661736 w 7219949"/>
              <a:gd name="connsiteY128" fmla="*/ 1273216 h 6791323"/>
              <a:gd name="connsiteX129" fmla="*/ 0 w 7219949"/>
              <a:gd name="connsiteY129" fmla="*/ 0 h 6791323"/>
              <a:gd name="connsiteX130" fmla="*/ 6972406 w 7219949"/>
              <a:gd name="connsiteY130" fmla="*/ 0 h 6791323"/>
              <a:gd name="connsiteX131" fmla="*/ 6976138 w 7219949"/>
              <a:gd name="connsiteY131" fmla="*/ 3025 h 6791323"/>
              <a:gd name="connsiteX132" fmla="*/ 7039194 w 7219949"/>
              <a:gd name="connsiteY132" fmla="*/ 150070 h 6791323"/>
              <a:gd name="connsiteX133" fmla="*/ 6968720 w 7219949"/>
              <a:gd name="connsiteY133" fmla="*/ 225694 h 6791323"/>
              <a:gd name="connsiteX134" fmla="*/ 6927918 w 7219949"/>
              <a:gd name="connsiteY134" fmla="*/ 271907 h 6791323"/>
              <a:gd name="connsiteX135" fmla="*/ 6898245 w 7219949"/>
              <a:gd name="connsiteY135" fmla="*/ 246701 h 6791323"/>
              <a:gd name="connsiteX136" fmla="*/ 6879700 w 7219949"/>
              <a:gd name="connsiteY136" fmla="*/ 234099 h 6791323"/>
              <a:gd name="connsiteX137" fmla="*/ 6819888 w 7219949"/>
              <a:gd name="connsiteY137" fmla="*/ 250377 h 6791323"/>
              <a:gd name="connsiteX138" fmla="*/ 6809591 w 7219949"/>
              <a:gd name="connsiteY138" fmla="*/ 247177 h 6791323"/>
              <a:gd name="connsiteX139" fmla="*/ 6854840 w 7219949"/>
              <a:gd name="connsiteY139" fmla="*/ 305140 h 6791323"/>
              <a:gd name="connsiteX140" fmla="*/ 6996193 w 7219949"/>
              <a:gd name="connsiteY140" fmla="*/ 495970 h 6791323"/>
              <a:gd name="connsiteX141" fmla="*/ 7022160 w 7219949"/>
              <a:gd name="connsiteY141" fmla="*/ 542186 h 6791323"/>
              <a:gd name="connsiteX142" fmla="*/ 6973940 w 7219949"/>
              <a:gd name="connsiteY142" fmla="*/ 579998 h 6791323"/>
              <a:gd name="connsiteX143" fmla="*/ 6858954 w 7219949"/>
              <a:gd name="connsiteY143" fmla="*/ 596802 h 6791323"/>
              <a:gd name="connsiteX144" fmla="*/ 6773643 w 7219949"/>
              <a:gd name="connsiteY144" fmla="*/ 533782 h 6791323"/>
              <a:gd name="connsiteX145" fmla="*/ 6755096 w 7219949"/>
              <a:gd name="connsiteY145" fmla="*/ 500173 h 6791323"/>
              <a:gd name="connsiteX146" fmla="*/ 6706878 w 7219949"/>
              <a:gd name="connsiteY146" fmla="*/ 411945 h 6791323"/>
              <a:gd name="connsiteX147" fmla="*/ 6658658 w 7219949"/>
              <a:gd name="connsiteY147" fmla="*/ 407744 h 6791323"/>
              <a:gd name="connsiteX148" fmla="*/ 6632692 w 7219949"/>
              <a:gd name="connsiteY148" fmla="*/ 411945 h 6791323"/>
              <a:gd name="connsiteX149" fmla="*/ 6636401 w 7219949"/>
              <a:gd name="connsiteY149" fmla="*/ 378334 h 6791323"/>
              <a:gd name="connsiteX150" fmla="*/ 6645211 w 7219949"/>
              <a:gd name="connsiteY150" fmla="*/ 338946 h 6791323"/>
              <a:gd name="connsiteX151" fmla="*/ 6638682 w 7219949"/>
              <a:gd name="connsiteY151" fmla="*/ 330642 h 6791323"/>
              <a:gd name="connsiteX152" fmla="*/ 6629003 w 7219949"/>
              <a:gd name="connsiteY152" fmla="*/ 328429 h 6791323"/>
              <a:gd name="connsiteX153" fmla="*/ 6612637 w 7219949"/>
              <a:gd name="connsiteY153" fmla="*/ 318125 h 6791323"/>
              <a:gd name="connsiteX154" fmla="*/ 6566929 w 7219949"/>
              <a:gd name="connsiteY154" fmla="*/ 282867 h 6791323"/>
              <a:gd name="connsiteX155" fmla="*/ 6521417 w 7219949"/>
              <a:gd name="connsiteY155" fmla="*/ 253869 h 6791323"/>
              <a:gd name="connsiteX156" fmla="*/ 6516468 w 7219949"/>
              <a:gd name="connsiteY156" fmla="*/ 249391 h 6791323"/>
              <a:gd name="connsiteX157" fmla="*/ 6453141 w 7219949"/>
              <a:gd name="connsiteY157" fmla="*/ 217291 h 6791323"/>
              <a:gd name="connsiteX158" fmla="*/ 6412340 w 7219949"/>
              <a:gd name="connsiteY158" fmla="*/ 213092 h 6791323"/>
              <a:gd name="connsiteX159" fmla="*/ 6404667 w 7219949"/>
              <a:gd name="connsiteY159" fmla="*/ 240606 h 6791323"/>
              <a:gd name="connsiteX160" fmla="*/ 6453468 w 7219949"/>
              <a:gd name="connsiteY160" fmla="*/ 321004 h 6791323"/>
              <a:gd name="connsiteX161" fmla="*/ 6475397 w 7219949"/>
              <a:gd name="connsiteY161" fmla="*/ 339129 h 6791323"/>
              <a:gd name="connsiteX162" fmla="*/ 6608927 w 7219949"/>
              <a:gd name="connsiteY162" fmla="*/ 465170 h 6791323"/>
              <a:gd name="connsiteX163" fmla="*/ 6620054 w 7219949"/>
              <a:gd name="connsiteY163" fmla="*/ 477775 h 6791323"/>
              <a:gd name="connsiteX164" fmla="*/ 6694237 w 7219949"/>
              <a:gd name="connsiteY164" fmla="*/ 578607 h 6791323"/>
              <a:gd name="connsiteX165" fmla="*/ 7113377 w 7219949"/>
              <a:gd name="connsiteY165" fmla="*/ 948322 h 6791323"/>
              <a:gd name="connsiteX166" fmla="*/ 7128214 w 7219949"/>
              <a:gd name="connsiteY166" fmla="*/ 994538 h 6791323"/>
              <a:gd name="connsiteX167" fmla="*/ 7091123 w 7219949"/>
              <a:gd name="connsiteY167" fmla="*/ 1007141 h 6791323"/>
              <a:gd name="connsiteX168" fmla="*/ 6987266 w 7219949"/>
              <a:gd name="connsiteY168" fmla="*/ 986133 h 6791323"/>
              <a:gd name="connsiteX169" fmla="*/ 6879700 w 7219949"/>
              <a:gd name="connsiteY169" fmla="*/ 939920 h 6791323"/>
              <a:gd name="connsiteX170" fmla="*/ 6779551 w 7219949"/>
              <a:gd name="connsiteY170" fmla="*/ 881101 h 6791323"/>
              <a:gd name="connsiteX171" fmla="*/ 6730404 w 7219949"/>
              <a:gd name="connsiteY171" fmla="*/ 882676 h 6791323"/>
              <a:gd name="connsiteX172" fmla="*/ 6729427 w 7219949"/>
              <a:gd name="connsiteY172" fmla="*/ 884274 h 6791323"/>
              <a:gd name="connsiteX173" fmla="*/ 6739797 w 7219949"/>
              <a:gd name="connsiteY173" fmla="*/ 897722 h 6791323"/>
              <a:gd name="connsiteX174" fmla="*/ 6844118 w 7219949"/>
              <a:gd name="connsiteY174" fmla="*/ 1012735 h 6791323"/>
              <a:gd name="connsiteX175" fmla="*/ 6973940 w 7219949"/>
              <a:gd name="connsiteY175" fmla="*/ 1189190 h 6791323"/>
              <a:gd name="connsiteX176" fmla="*/ 7018451 w 7219949"/>
              <a:gd name="connsiteY176" fmla="*/ 1222802 h 6791323"/>
              <a:gd name="connsiteX177" fmla="*/ 7055542 w 7219949"/>
              <a:gd name="connsiteY177" fmla="*/ 1285821 h 6791323"/>
              <a:gd name="connsiteX178" fmla="*/ 7070379 w 7219949"/>
              <a:gd name="connsiteY178" fmla="*/ 1311029 h 6791323"/>
              <a:gd name="connsiteX179" fmla="*/ 7159402 w 7219949"/>
              <a:gd name="connsiteY179" fmla="*/ 1365647 h 6791323"/>
              <a:gd name="connsiteX180" fmla="*/ 7207620 w 7219949"/>
              <a:gd name="connsiteY180" fmla="*/ 1428667 h 6791323"/>
              <a:gd name="connsiteX181" fmla="*/ 7181656 w 7219949"/>
              <a:gd name="connsiteY181" fmla="*/ 1491685 h 6791323"/>
              <a:gd name="connsiteX182" fmla="*/ 7155691 w 7219949"/>
              <a:gd name="connsiteY182" fmla="*/ 1504289 h 6791323"/>
              <a:gd name="connsiteX183" fmla="*/ 7146061 w 7219949"/>
              <a:gd name="connsiteY183" fmla="*/ 1520928 h 6791323"/>
              <a:gd name="connsiteX184" fmla="*/ 7139336 w 7219949"/>
              <a:gd name="connsiteY184" fmla="*/ 1515675 h 6791323"/>
              <a:gd name="connsiteX185" fmla="*/ 7121201 w 7219949"/>
              <a:gd name="connsiteY185" fmla="*/ 1502431 h 6791323"/>
              <a:gd name="connsiteX186" fmla="*/ 7091326 w 7219949"/>
              <a:gd name="connsiteY186" fmla="*/ 1477408 h 6791323"/>
              <a:gd name="connsiteX187" fmla="*/ 7085894 w 7219949"/>
              <a:gd name="connsiteY187" fmla="*/ 1472858 h 6791323"/>
              <a:gd name="connsiteX188" fmla="*/ 7046678 w 7219949"/>
              <a:gd name="connsiteY188" fmla="*/ 1442841 h 6791323"/>
              <a:gd name="connsiteX189" fmla="*/ 7016475 w 7219949"/>
              <a:gd name="connsiteY189" fmla="*/ 1411883 h 6791323"/>
              <a:gd name="connsiteX190" fmla="*/ 7010448 w 7219949"/>
              <a:gd name="connsiteY190" fmla="*/ 1408249 h 6791323"/>
              <a:gd name="connsiteX191" fmla="*/ 7001703 w 7219949"/>
              <a:gd name="connsiteY191" fmla="*/ 1402339 h 6791323"/>
              <a:gd name="connsiteX192" fmla="*/ 6919629 w 7219949"/>
              <a:gd name="connsiteY192" fmla="*/ 1335011 h 6791323"/>
              <a:gd name="connsiteX193" fmla="*/ 6893991 w 7219949"/>
              <a:gd name="connsiteY193" fmla="*/ 1316366 h 6791323"/>
              <a:gd name="connsiteX194" fmla="*/ 6866833 w 7219949"/>
              <a:gd name="connsiteY194" fmla="*/ 1293618 h 6791323"/>
              <a:gd name="connsiteX195" fmla="*/ 6823976 w 7219949"/>
              <a:gd name="connsiteY195" fmla="*/ 1256308 h 6791323"/>
              <a:gd name="connsiteX196" fmla="*/ 6813113 w 7219949"/>
              <a:gd name="connsiteY196" fmla="*/ 1247208 h 6791323"/>
              <a:gd name="connsiteX197" fmla="*/ 6804368 w 7219949"/>
              <a:gd name="connsiteY197" fmla="*/ 1241298 h 6791323"/>
              <a:gd name="connsiteX198" fmla="*/ 6808008 w 7219949"/>
              <a:gd name="connsiteY198" fmla="*/ 1248592 h 6791323"/>
              <a:gd name="connsiteX199" fmla="*/ 6832780 w 7219949"/>
              <a:gd name="connsiteY199" fmla="*/ 1275000 h 6791323"/>
              <a:gd name="connsiteX200" fmla="*/ 6841853 w 7219949"/>
              <a:gd name="connsiteY200" fmla="*/ 1286843 h 6791323"/>
              <a:gd name="connsiteX201" fmla="*/ 6798727 w 7219949"/>
              <a:gd name="connsiteY201" fmla="*/ 1256381 h 6791323"/>
              <a:gd name="connsiteX202" fmla="*/ 6766464 w 7219949"/>
              <a:gd name="connsiteY202" fmla="*/ 1235017 h 6791323"/>
              <a:gd name="connsiteX203" fmla="*/ 6758645 w 7219949"/>
              <a:gd name="connsiteY203" fmla="*/ 1234127 h 6791323"/>
              <a:gd name="connsiteX204" fmla="*/ 6768911 w 7219949"/>
              <a:gd name="connsiteY204" fmla="*/ 1244142 h 6791323"/>
              <a:gd name="connsiteX205" fmla="*/ 6823228 w 7219949"/>
              <a:gd name="connsiteY205" fmla="*/ 1289638 h 6791323"/>
              <a:gd name="connsiteX206" fmla="*/ 6912914 w 7219949"/>
              <a:gd name="connsiteY206" fmla="*/ 1377488 h 6791323"/>
              <a:gd name="connsiteX207" fmla="*/ 6946428 w 7219949"/>
              <a:gd name="connsiteY207" fmla="*/ 1409806 h 6791323"/>
              <a:gd name="connsiteX208" fmla="*/ 6985048 w 7219949"/>
              <a:gd name="connsiteY208" fmla="*/ 1440738 h 6791323"/>
              <a:gd name="connsiteX209" fmla="*/ 7027577 w 7219949"/>
              <a:gd name="connsiteY209" fmla="*/ 1472115 h 6791323"/>
              <a:gd name="connsiteX210" fmla="*/ 7091564 w 7219949"/>
              <a:gd name="connsiteY210" fmla="*/ 1528541 h 6791323"/>
              <a:gd name="connsiteX211" fmla="*/ 7099712 w 7219949"/>
              <a:gd name="connsiteY211" fmla="*/ 1535365 h 6791323"/>
              <a:gd name="connsiteX212" fmla="*/ 7117937 w 7219949"/>
              <a:gd name="connsiteY212" fmla="*/ 1550238 h 6791323"/>
              <a:gd name="connsiteX213" fmla="*/ 7116280 w 7219949"/>
              <a:gd name="connsiteY213" fmla="*/ 1551555 h 6791323"/>
              <a:gd name="connsiteX214" fmla="*/ 7062962 w 7219949"/>
              <a:gd name="connsiteY214" fmla="*/ 1542099 h 6791323"/>
              <a:gd name="connsiteX215" fmla="*/ 7015166 w 7219949"/>
              <a:gd name="connsiteY215" fmla="*/ 1506268 h 6791323"/>
              <a:gd name="connsiteX216" fmla="*/ 7004833 w 7219949"/>
              <a:gd name="connsiteY216" fmla="*/ 1494095 h 6791323"/>
              <a:gd name="connsiteX217" fmla="*/ 6995492 w 7219949"/>
              <a:gd name="connsiteY217" fmla="*/ 1489101 h 6791323"/>
              <a:gd name="connsiteX218" fmla="*/ 6993256 w 7219949"/>
              <a:gd name="connsiteY218" fmla="*/ 1489842 h 6791323"/>
              <a:gd name="connsiteX219" fmla="*/ 6965594 w 7219949"/>
              <a:gd name="connsiteY219" fmla="*/ 1469104 h 6791323"/>
              <a:gd name="connsiteX220" fmla="*/ 6884918 w 7219949"/>
              <a:gd name="connsiteY220" fmla="*/ 1374048 h 6791323"/>
              <a:gd name="connsiteX221" fmla="*/ 6879747 w 7219949"/>
              <a:gd name="connsiteY221" fmla="*/ 1365262 h 6791323"/>
              <a:gd name="connsiteX222" fmla="*/ 6876447 w 7219949"/>
              <a:gd name="connsiteY222" fmla="*/ 1375638 h 6791323"/>
              <a:gd name="connsiteX223" fmla="*/ 6874201 w 7219949"/>
              <a:gd name="connsiteY223" fmla="*/ 1388700 h 6791323"/>
              <a:gd name="connsiteX224" fmla="*/ 6860295 w 7219949"/>
              <a:gd name="connsiteY224" fmla="*/ 1374446 h 6791323"/>
              <a:gd name="connsiteX225" fmla="*/ 6836180 w 7219949"/>
              <a:gd name="connsiteY225" fmla="*/ 1359907 h 6791323"/>
              <a:gd name="connsiteX226" fmla="*/ 6793383 w 7219949"/>
              <a:gd name="connsiteY226" fmla="*/ 1335379 h 6791323"/>
              <a:gd name="connsiteX227" fmla="*/ 6775566 w 7219949"/>
              <a:gd name="connsiteY227" fmla="*/ 1317625 h 6791323"/>
              <a:gd name="connsiteX228" fmla="*/ 6756226 w 7219949"/>
              <a:gd name="connsiteY228" fmla="*/ 1295768 h 6791323"/>
              <a:gd name="connsiteX229" fmla="*/ 6725755 w 7219949"/>
              <a:gd name="connsiteY229" fmla="*/ 1271659 h 6791323"/>
              <a:gd name="connsiteX230" fmla="*/ 6718532 w 7219949"/>
              <a:gd name="connsiteY230" fmla="*/ 1269854 h 6791323"/>
              <a:gd name="connsiteX231" fmla="*/ 6675346 w 7219949"/>
              <a:gd name="connsiteY231" fmla="*/ 1226609 h 6791323"/>
              <a:gd name="connsiteX232" fmla="*/ 6645471 w 7219949"/>
              <a:gd name="connsiteY232" fmla="*/ 1201587 h 6791323"/>
              <a:gd name="connsiteX233" fmla="*/ 6578171 w 7219949"/>
              <a:gd name="connsiteY233" fmla="*/ 1143800 h 6791323"/>
              <a:gd name="connsiteX234" fmla="*/ 6559757 w 7219949"/>
              <a:gd name="connsiteY234" fmla="*/ 1126962 h 6791323"/>
              <a:gd name="connsiteX235" fmla="*/ 6537434 w 7219949"/>
              <a:gd name="connsiteY235" fmla="*/ 1109679 h 6791323"/>
              <a:gd name="connsiteX236" fmla="*/ 6512989 w 7219949"/>
              <a:gd name="connsiteY236" fmla="*/ 1089206 h 6791323"/>
              <a:gd name="connsiteX237" fmla="*/ 6506693 w 7219949"/>
              <a:gd name="connsiteY237" fmla="*/ 1092419 h 6791323"/>
              <a:gd name="connsiteX238" fmla="*/ 6472311 w 7219949"/>
              <a:gd name="connsiteY238" fmla="*/ 1067867 h 6791323"/>
              <a:gd name="connsiteX239" fmla="*/ 6464761 w 7219949"/>
              <a:gd name="connsiteY239" fmla="*/ 1060129 h 6791323"/>
              <a:gd name="connsiteX240" fmla="*/ 6457538 w 7219949"/>
              <a:gd name="connsiteY240" fmla="*/ 1058323 h 6791323"/>
              <a:gd name="connsiteX241" fmla="*/ 6461179 w 7219949"/>
              <a:gd name="connsiteY241" fmla="*/ 1065617 h 6791323"/>
              <a:gd name="connsiteX242" fmla="*/ 6483502 w 7219949"/>
              <a:gd name="connsiteY242" fmla="*/ 1082900 h 6791323"/>
              <a:gd name="connsiteX243" fmla="*/ 6506752 w 7219949"/>
              <a:gd name="connsiteY243" fmla="*/ 1105203 h 6791323"/>
              <a:gd name="connsiteX244" fmla="*/ 6511318 w 7219949"/>
              <a:gd name="connsiteY244" fmla="*/ 1117518 h 6791323"/>
              <a:gd name="connsiteX245" fmla="*/ 6523704 w 7219949"/>
              <a:gd name="connsiteY245" fmla="*/ 1130721 h 6791323"/>
              <a:gd name="connsiteX246" fmla="*/ 6558682 w 7219949"/>
              <a:gd name="connsiteY246" fmla="*/ 1154359 h 6791323"/>
              <a:gd name="connsiteX247" fmla="*/ 6572261 w 7219949"/>
              <a:gd name="connsiteY247" fmla="*/ 1165732 h 6791323"/>
              <a:gd name="connsiteX248" fmla="*/ 6575902 w 7219949"/>
              <a:gd name="connsiteY248" fmla="*/ 1173027 h 6791323"/>
              <a:gd name="connsiteX249" fmla="*/ 6570203 w 7219949"/>
              <a:gd name="connsiteY249" fmla="*/ 1175327 h 6791323"/>
              <a:gd name="connsiteX250" fmla="*/ 6551519 w 7219949"/>
              <a:gd name="connsiteY250" fmla="*/ 1165337 h 6791323"/>
              <a:gd name="connsiteX251" fmla="*/ 6547610 w 7219949"/>
              <a:gd name="connsiteY251" fmla="*/ 1164892 h 6791323"/>
              <a:gd name="connsiteX252" fmla="*/ 6552444 w 7219949"/>
              <a:gd name="connsiteY252" fmla="*/ 1170356 h 6791323"/>
              <a:gd name="connsiteX253" fmla="*/ 6580200 w 7219949"/>
              <a:gd name="connsiteY253" fmla="*/ 1192188 h 6791323"/>
              <a:gd name="connsiteX254" fmla="*/ 6582916 w 7219949"/>
              <a:gd name="connsiteY254" fmla="*/ 1194463 h 6791323"/>
              <a:gd name="connsiteX255" fmla="*/ 6581723 w 7219949"/>
              <a:gd name="connsiteY255" fmla="*/ 1196294 h 6791323"/>
              <a:gd name="connsiteX256" fmla="*/ 6582648 w 7219949"/>
              <a:gd name="connsiteY256" fmla="*/ 1201313 h 6791323"/>
              <a:gd name="connsiteX257" fmla="*/ 6601658 w 7219949"/>
              <a:gd name="connsiteY257" fmla="*/ 1217237 h 6791323"/>
              <a:gd name="connsiteX258" fmla="*/ 6575424 w 7219949"/>
              <a:gd name="connsiteY258" fmla="*/ 1199508 h 6791323"/>
              <a:gd name="connsiteX259" fmla="*/ 6570918 w 7219949"/>
              <a:gd name="connsiteY259" fmla="*/ 1199978 h 6791323"/>
              <a:gd name="connsiteX260" fmla="*/ 6559189 w 7219949"/>
              <a:gd name="connsiteY260" fmla="*/ 1198642 h 6791323"/>
              <a:gd name="connsiteX261" fmla="*/ 6548325 w 7219949"/>
              <a:gd name="connsiteY261" fmla="*/ 1189542 h 6791323"/>
              <a:gd name="connsiteX262" fmla="*/ 6547131 w 7219949"/>
              <a:gd name="connsiteY262" fmla="*/ 1191371 h 6791323"/>
              <a:gd name="connsiteX263" fmla="*/ 6546534 w 7219949"/>
              <a:gd name="connsiteY263" fmla="*/ 1192286 h 6791323"/>
              <a:gd name="connsiteX264" fmla="*/ 6595747 w 7219949"/>
              <a:gd name="connsiteY264" fmla="*/ 1239167 h 6791323"/>
              <a:gd name="connsiteX265" fmla="*/ 6625354 w 7219949"/>
              <a:gd name="connsiteY265" fmla="*/ 1271040 h 6791323"/>
              <a:gd name="connsiteX266" fmla="*/ 6629592 w 7219949"/>
              <a:gd name="connsiteY266" fmla="*/ 1277419 h 6791323"/>
              <a:gd name="connsiteX267" fmla="*/ 6620251 w 7219949"/>
              <a:gd name="connsiteY267" fmla="*/ 1272423 h 6791323"/>
              <a:gd name="connsiteX268" fmla="*/ 6595808 w 7219949"/>
              <a:gd name="connsiteY268" fmla="*/ 1251951 h 6791323"/>
              <a:gd name="connsiteX269" fmla="*/ 6589778 w 7219949"/>
              <a:gd name="connsiteY269" fmla="*/ 1248316 h 6791323"/>
              <a:gd name="connsiteX270" fmla="*/ 6591301 w 7219949"/>
              <a:gd name="connsiteY270" fmla="*/ 1252420 h 6791323"/>
              <a:gd name="connsiteX271" fmla="*/ 6606402 w 7219949"/>
              <a:gd name="connsiteY271" fmla="*/ 1267898 h 6791323"/>
              <a:gd name="connsiteX272" fmla="*/ 6630846 w 7219949"/>
              <a:gd name="connsiteY272" fmla="*/ 1288373 h 6791323"/>
              <a:gd name="connsiteX273" fmla="*/ 6631174 w 7219949"/>
              <a:gd name="connsiteY273" fmla="*/ 1294307 h 6791323"/>
              <a:gd name="connsiteX274" fmla="*/ 6629981 w 7219949"/>
              <a:gd name="connsiteY274" fmla="*/ 1296136 h 6791323"/>
              <a:gd name="connsiteX275" fmla="*/ 6585661 w 7219949"/>
              <a:gd name="connsiteY275" fmla="*/ 1267503 h 6791323"/>
              <a:gd name="connsiteX276" fmla="*/ 6491798 w 7219949"/>
              <a:gd name="connsiteY276" fmla="*/ 1186055 h 6791323"/>
              <a:gd name="connsiteX277" fmla="*/ 6477025 w 7219949"/>
              <a:gd name="connsiteY277" fmla="*/ 1176511 h 6791323"/>
              <a:gd name="connsiteX278" fmla="*/ 6489409 w 7219949"/>
              <a:gd name="connsiteY278" fmla="*/ 1189714 h 6791323"/>
              <a:gd name="connsiteX279" fmla="*/ 6520807 w 7219949"/>
              <a:gd name="connsiteY279" fmla="*/ 1218841 h 6791323"/>
              <a:gd name="connsiteX280" fmla="*/ 6556113 w 7219949"/>
              <a:gd name="connsiteY280" fmla="*/ 1248413 h 6791323"/>
              <a:gd name="connsiteX281" fmla="*/ 6609834 w 7219949"/>
              <a:gd name="connsiteY281" fmla="*/ 1294825 h 6791323"/>
              <a:gd name="connsiteX282" fmla="*/ 6694415 w 7219949"/>
              <a:gd name="connsiteY282" fmla="*/ 1384061 h 6791323"/>
              <a:gd name="connsiteX283" fmla="*/ 6725214 w 7219949"/>
              <a:gd name="connsiteY283" fmla="*/ 1414103 h 6791323"/>
              <a:gd name="connsiteX284" fmla="*/ 6735481 w 7219949"/>
              <a:gd name="connsiteY284" fmla="*/ 1424117 h 6791323"/>
              <a:gd name="connsiteX285" fmla="*/ 6723424 w 7219949"/>
              <a:gd name="connsiteY285" fmla="*/ 1416848 h 6791323"/>
              <a:gd name="connsiteX286" fmla="*/ 6582197 w 7219949"/>
              <a:gd name="connsiteY286" fmla="*/ 1298558 h 6791323"/>
              <a:gd name="connsiteX287" fmla="*/ 6535490 w 7219949"/>
              <a:gd name="connsiteY287" fmla="*/ 1273584 h 6791323"/>
              <a:gd name="connsiteX288" fmla="*/ 6534296 w 7219949"/>
              <a:gd name="connsiteY288" fmla="*/ 1275413 h 6791323"/>
              <a:gd name="connsiteX289" fmla="*/ 6540385 w 7219949"/>
              <a:gd name="connsiteY289" fmla="*/ 1291832 h 6791323"/>
              <a:gd name="connsiteX290" fmla="*/ 6553098 w 7219949"/>
              <a:gd name="connsiteY290" fmla="*/ 1310968 h 6791323"/>
              <a:gd name="connsiteX291" fmla="*/ 6570377 w 7219949"/>
              <a:gd name="connsiteY291" fmla="*/ 1342420 h 6791323"/>
              <a:gd name="connsiteX292" fmla="*/ 6590104 w 7219949"/>
              <a:gd name="connsiteY292" fmla="*/ 1382995 h 6791323"/>
              <a:gd name="connsiteX293" fmla="*/ 6600371 w 7219949"/>
              <a:gd name="connsiteY293" fmla="*/ 1393009 h 6791323"/>
              <a:gd name="connsiteX294" fmla="*/ 6629051 w 7219949"/>
              <a:gd name="connsiteY294" fmla="*/ 1419862 h 6791323"/>
              <a:gd name="connsiteX295" fmla="*/ 6639319 w 7219949"/>
              <a:gd name="connsiteY295" fmla="*/ 1429876 h 6791323"/>
              <a:gd name="connsiteX296" fmla="*/ 6661046 w 7219949"/>
              <a:gd name="connsiteY296" fmla="*/ 1448075 h 6791323"/>
              <a:gd name="connsiteX297" fmla="*/ 6700859 w 7219949"/>
              <a:gd name="connsiteY297" fmla="*/ 1477177 h 6791323"/>
              <a:gd name="connsiteX298" fmla="*/ 6727421 w 7219949"/>
              <a:gd name="connsiteY298" fmla="*/ 1500840 h 6791323"/>
              <a:gd name="connsiteX299" fmla="*/ 6769413 w 7219949"/>
              <a:gd name="connsiteY299" fmla="*/ 1545916 h 6791323"/>
              <a:gd name="connsiteX300" fmla="*/ 6821880 w 7219949"/>
              <a:gd name="connsiteY300" fmla="*/ 1581372 h 6791323"/>
              <a:gd name="connsiteX301" fmla="*/ 6849308 w 7219949"/>
              <a:gd name="connsiteY301" fmla="*/ 1597272 h 6791323"/>
              <a:gd name="connsiteX302" fmla="*/ 6871363 w 7219949"/>
              <a:gd name="connsiteY302" fmla="*/ 1621404 h 6791323"/>
              <a:gd name="connsiteX303" fmla="*/ 6872885 w 7219949"/>
              <a:gd name="connsiteY303" fmla="*/ 1625510 h 6791323"/>
              <a:gd name="connsiteX304" fmla="*/ 6910638 w 7219949"/>
              <a:gd name="connsiteY304" fmla="*/ 1664205 h 6791323"/>
              <a:gd name="connsiteX305" fmla="*/ 6930247 w 7219949"/>
              <a:gd name="connsiteY305" fmla="*/ 1679213 h 6791323"/>
              <a:gd name="connsiteX306" fmla="*/ 6961585 w 7219949"/>
              <a:gd name="connsiteY306" fmla="*/ 1695558 h 6791323"/>
              <a:gd name="connsiteX307" fmla="*/ 6971523 w 7219949"/>
              <a:gd name="connsiteY307" fmla="*/ 1699638 h 6791323"/>
              <a:gd name="connsiteX308" fmla="*/ 7006232 w 7219949"/>
              <a:gd name="connsiteY308" fmla="*/ 1730125 h 6791323"/>
              <a:gd name="connsiteX309" fmla="*/ 7015306 w 7219949"/>
              <a:gd name="connsiteY309" fmla="*/ 1741969 h 6791323"/>
              <a:gd name="connsiteX310" fmla="*/ 7016827 w 7219949"/>
              <a:gd name="connsiteY310" fmla="*/ 1746073 h 6791323"/>
              <a:gd name="connsiteX311" fmla="*/ 7032390 w 7219949"/>
              <a:gd name="connsiteY311" fmla="*/ 1760399 h 6791323"/>
              <a:gd name="connsiteX312" fmla="*/ 7035277 w 7219949"/>
              <a:gd name="connsiteY312" fmla="*/ 1765182 h 6791323"/>
              <a:gd name="connsiteX313" fmla="*/ 7050073 w 7219949"/>
              <a:gd name="connsiteY313" fmla="*/ 1794756 h 6791323"/>
              <a:gd name="connsiteX314" fmla="*/ 7047835 w 7219949"/>
              <a:gd name="connsiteY314" fmla="*/ 1793110 h 6791323"/>
              <a:gd name="connsiteX315" fmla="*/ 7026706 w 7219949"/>
              <a:gd name="connsiteY315" fmla="*/ 1773998 h 6791323"/>
              <a:gd name="connsiteX316" fmla="*/ 7019483 w 7219949"/>
              <a:gd name="connsiteY316" fmla="*/ 1772192 h 6791323"/>
              <a:gd name="connsiteX317" fmla="*/ 7023124 w 7219949"/>
              <a:gd name="connsiteY317" fmla="*/ 1779486 h 6791323"/>
              <a:gd name="connsiteX318" fmla="*/ 7031869 w 7219949"/>
              <a:gd name="connsiteY318" fmla="*/ 1785396 h 6791323"/>
              <a:gd name="connsiteX319" fmla="*/ 7058277 w 7219949"/>
              <a:gd name="connsiteY319" fmla="*/ 1811154 h 6791323"/>
              <a:gd name="connsiteX320" fmla="*/ 7061568 w 7219949"/>
              <a:gd name="connsiteY320" fmla="*/ 1817734 h 6791323"/>
              <a:gd name="connsiteX321" fmla="*/ 7061218 w 7219949"/>
              <a:gd name="connsiteY321" fmla="*/ 1818466 h 6791323"/>
              <a:gd name="connsiteX322" fmla="*/ 7061802 w 7219949"/>
              <a:gd name="connsiteY322" fmla="*/ 1823201 h 6791323"/>
              <a:gd name="connsiteX323" fmla="*/ 7066109 w 7219949"/>
              <a:gd name="connsiteY323" fmla="*/ 1826809 h 6791323"/>
              <a:gd name="connsiteX324" fmla="*/ 7073322 w 7219949"/>
              <a:gd name="connsiteY324" fmla="*/ 1841225 h 6791323"/>
              <a:gd name="connsiteX325" fmla="*/ 7096921 w 7219949"/>
              <a:gd name="connsiteY325" fmla="*/ 1928636 h 6791323"/>
              <a:gd name="connsiteX326" fmla="*/ 7113862 w 7219949"/>
              <a:gd name="connsiteY326" fmla="*/ 1949286 h 6791323"/>
              <a:gd name="connsiteX327" fmla="*/ 7118229 w 7219949"/>
              <a:gd name="connsiteY327" fmla="*/ 1996010 h 6791323"/>
              <a:gd name="connsiteX328" fmla="*/ 7087870 w 7219949"/>
              <a:gd name="connsiteY328" fmla="*/ 2027996 h 6791323"/>
              <a:gd name="connsiteX329" fmla="*/ 7110261 w 7219949"/>
              <a:gd name="connsiteY329" fmla="*/ 2024934 h 6791323"/>
              <a:gd name="connsiteX330" fmla="*/ 7167387 w 7219949"/>
              <a:gd name="connsiteY330" fmla="*/ 2036603 h 6791323"/>
              <a:gd name="connsiteX331" fmla="*/ 7116294 w 7219949"/>
              <a:gd name="connsiteY331" fmla="*/ 2093003 h 6791323"/>
              <a:gd name="connsiteX332" fmla="*/ 7066712 w 7219949"/>
              <a:gd name="connsiteY332" fmla="*/ 2065688 h 6791323"/>
              <a:gd name="connsiteX333" fmla="*/ 7030938 w 7219949"/>
              <a:gd name="connsiteY333" fmla="*/ 2046918 h 6791323"/>
              <a:gd name="connsiteX334" fmla="*/ 7018986 w 7219949"/>
              <a:gd name="connsiteY334" fmla="*/ 2090309 h 6791323"/>
              <a:gd name="connsiteX335" fmla="*/ 7023780 w 7219949"/>
              <a:gd name="connsiteY335" fmla="*/ 2123752 h 6791323"/>
              <a:gd name="connsiteX336" fmla="*/ 6987582 w 7219949"/>
              <a:gd name="connsiteY336" fmla="*/ 2118267 h 6791323"/>
              <a:gd name="connsiteX337" fmla="*/ 6794240 w 7219949"/>
              <a:gd name="connsiteY337" fmla="*/ 2073038 h 6791323"/>
              <a:gd name="connsiteX338" fmla="*/ 6936872 w 7219949"/>
              <a:gd name="connsiteY338" fmla="*/ 2235850 h 6791323"/>
              <a:gd name="connsiteX339" fmla="*/ 6934744 w 7219949"/>
              <a:gd name="connsiteY339" fmla="*/ 2302252 h 6791323"/>
              <a:gd name="connsiteX340" fmla="*/ 6870078 w 7219949"/>
              <a:gd name="connsiteY340" fmla="*/ 2306227 h 6791323"/>
              <a:gd name="connsiteX341" fmla="*/ 6737845 w 7219949"/>
              <a:gd name="connsiteY341" fmla="*/ 2258204 h 6791323"/>
              <a:gd name="connsiteX342" fmla="*/ 6545783 w 7219949"/>
              <a:gd name="connsiteY342" fmla="*/ 2173137 h 6791323"/>
              <a:gd name="connsiteX343" fmla="*/ 6500378 w 7219949"/>
              <a:gd name="connsiteY343" fmla="*/ 2161952 h 6791323"/>
              <a:gd name="connsiteX344" fmla="*/ 6307038 w 7219949"/>
              <a:gd name="connsiteY344" fmla="*/ 2116725 h 6791323"/>
              <a:gd name="connsiteX345" fmla="*/ 6210152 w 7219949"/>
              <a:gd name="connsiteY345" fmla="*/ 2057365 h 6791323"/>
              <a:gd name="connsiteX346" fmla="*/ 6189201 w 7219949"/>
              <a:gd name="connsiteY346" fmla="*/ 2046385 h 6791323"/>
              <a:gd name="connsiteX347" fmla="*/ 6175933 w 7219949"/>
              <a:gd name="connsiteY347" fmla="*/ 2043345 h 6791323"/>
              <a:gd name="connsiteX348" fmla="*/ 6194768 w 7219949"/>
              <a:gd name="connsiteY348" fmla="*/ 2080447 h 6791323"/>
              <a:gd name="connsiteX349" fmla="*/ 6228556 w 7219949"/>
              <a:gd name="connsiteY349" fmla="*/ 2123970 h 6791323"/>
              <a:gd name="connsiteX350" fmla="*/ 6213719 w 7219949"/>
              <a:gd name="connsiteY350" fmla="*/ 2186990 h 6791323"/>
              <a:gd name="connsiteX351" fmla="*/ 6072772 w 7219949"/>
              <a:gd name="connsiteY351" fmla="*/ 2233206 h 6791323"/>
              <a:gd name="connsiteX352" fmla="*/ 6056137 w 7219949"/>
              <a:gd name="connsiteY352" fmla="*/ 2234978 h 6791323"/>
              <a:gd name="connsiteX353" fmla="*/ 6045824 w 7219949"/>
              <a:gd name="connsiteY353" fmla="*/ 2240840 h 6791323"/>
              <a:gd name="connsiteX354" fmla="*/ 6048755 w 7219949"/>
              <a:gd name="connsiteY354" fmla="*/ 2243015 h 6791323"/>
              <a:gd name="connsiteX355" fmla="*/ 6095165 w 7219949"/>
              <a:gd name="connsiteY355" fmla="*/ 2283496 h 6791323"/>
              <a:gd name="connsiteX356" fmla="*/ 6276319 w 7219949"/>
              <a:gd name="connsiteY356" fmla="*/ 2415986 h 6791323"/>
              <a:gd name="connsiteX357" fmla="*/ 6418952 w 7219949"/>
              <a:gd name="connsiteY357" fmla="*/ 2578798 h 6791323"/>
              <a:gd name="connsiteX358" fmla="*/ 6413071 w 7219949"/>
              <a:gd name="connsiteY358" fmla="*/ 2615789 h 6791323"/>
              <a:gd name="connsiteX359" fmla="*/ 6416163 w 7219949"/>
              <a:gd name="connsiteY359" fmla="*/ 2702355 h 6791323"/>
              <a:gd name="connsiteX360" fmla="*/ 6441691 w 7219949"/>
              <a:gd name="connsiteY360" fmla="*/ 2711389 h 6791323"/>
              <a:gd name="connsiteX361" fmla="*/ 6474950 w 7219949"/>
              <a:gd name="connsiteY361" fmla="*/ 2735369 h 6791323"/>
              <a:gd name="connsiteX362" fmla="*/ 6432252 w 7219949"/>
              <a:gd name="connsiteY362" fmla="*/ 2749562 h 6791323"/>
              <a:gd name="connsiteX363" fmla="*/ 6336647 w 7219949"/>
              <a:gd name="connsiteY363" fmla="*/ 2693748 h 6791323"/>
              <a:gd name="connsiteX364" fmla="*/ 6294373 w 7219949"/>
              <a:gd name="connsiteY364" fmla="*/ 2694659 h 6791323"/>
              <a:gd name="connsiteX365" fmla="*/ 6297273 w 7219949"/>
              <a:gd name="connsiteY365" fmla="*/ 2750630 h 6791323"/>
              <a:gd name="connsiteX366" fmla="*/ 6490957 w 7219949"/>
              <a:gd name="connsiteY366" fmla="*/ 2931513 h 6791323"/>
              <a:gd name="connsiteX367" fmla="*/ 6529012 w 7219949"/>
              <a:gd name="connsiteY367" fmla="*/ 2988936 h 6791323"/>
              <a:gd name="connsiteX368" fmla="*/ 6463069 w 7219949"/>
              <a:gd name="connsiteY368" fmla="*/ 3032751 h 6791323"/>
              <a:gd name="connsiteX369" fmla="*/ 6445705 w 7219949"/>
              <a:gd name="connsiteY369" fmla="*/ 3025385 h 6791323"/>
              <a:gd name="connsiteX370" fmla="*/ 6399445 w 7219949"/>
              <a:gd name="connsiteY370" fmla="*/ 3040759 h 6791323"/>
              <a:gd name="connsiteX371" fmla="*/ 6348945 w 7219949"/>
              <a:gd name="connsiteY371" fmla="*/ 3069589 h 6791323"/>
              <a:gd name="connsiteX372" fmla="*/ 6336775 w 7219949"/>
              <a:gd name="connsiteY372" fmla="*/ 3067384 h 6791323"/>
              <a:gd name="connsiteX373" fmla="*/ 6328075 w 7219949"/>
              <a:gd name="connsiteY373" fmla="*/ 3061187 h 6791323"/>
              <a:gd name="connsiteX374" fmla="*/ 6318845 w 7219949"/>
              <a:gd name="connsiteY374" fmla="*/ 3056244 h 6791323"/>
              <a:gd name="connsiteX375" fmla="*/ 6318683 w 7219949"/>
              <a:gd name="connsiteY375" fmla="*/ 3056536 h 6791323"/>
              <a:gd name="connsiteX376" fmla="*/ 6301198 w 7219949"/>
              <a:gd name="connsiteY376" fmla="*/ 3044898 h 6791323"/>
              <a:gd name="connsiteX377" fmla="*/ 6293103 w 7219949"/>
              <a:gd name="connsiteY377" fmla="*/ 3037911 h 6791323"/>
              <a:gd name="connsiteX378" fmla="*/ 6276749 w 7219949"/>
              <a:gd name="connsiteY378" fmla="*/ 3024230 h 6791323"/>
              <a:gd name="connsiteX379" fmla="*/ 6271354 w 7219949"/>
              <a:gd name="connsiteY379" fmla="*/ 3019571 h 6791323"/>
              <a:gd name="connsiteX380" fmla="*/ 6272163 w 7219949"/>
              <a:gd name="connsiteY380" fmla="*/ 3018113 h 6791323"/>
              <a:gd name="connsiteX381" fmla="*/ 6240213 w 7219949"/>
              <a:gd name="connsiteY381" fmla="*/ 2996581 h 6791323"/>
              <a:gd name="connsiteX382" fmla="*/ 6228772 w 7219949"/>
              <a:gd name="connsiteY382" fmla="*/ 2988433 h 6791323"/>
              <a:gd name="connsiteX383" fmla="*/ 6194285 w 7219949"/>
              <a:gd name="connsiteY383" fmla="*/ 2964280 h 6791323"/>
              <a:gd name="connsiteX384" fmla="*/ 6173939 w 7219949"/>
              <a:gd name="connsiteY384" fmla="*/ 2950606 h 6791323"/>
              <a:gd name="connsiteX385" fmla="*/ 6157263 w 7219949"/>
              <a:gd name="connsiteY385" fmla="*/ 2937507 h 6791323"/>
              <a:gd name="connsiteX386" fmla="*/ 6132329 w 7219949"/>
              <a:gd name="connsiteY386" fmla="*/ 2917716 h 6791323"/>
              <a:gd name="connsiteX387" fmla="*/ 6126770 w 7219949"/>
              <a:gd name="connsiteY387" fmla="*/ 2913349 h 6791323"/>
              <a:gd name="connsiteX388" fmla="*/ 6112468 w 7219949"/>
              <a:gd name="connsiteY388" fmla="*/ 2903164 h 6791323"/>
              <a:gd name="connsiteX389" fmla="*/ 6098490 w 7219949"/>
              <a:gd name="connsiteY389" fmla="*/ 2892396 h 6791323"/>
              <a:gd name="connsiteX390" fmla="*/ 6107557 w 7219949"/>
              <a:gd name="connsiteY390" fmla="*/ 2897631 h 6791323"/>
              <a:gd name="connsiteX391" fmla="*/ 6113278 w 7219949"/>
              <a:gd name="connsiteY391" fmla="*/ 2901706 h 6791323"/>
              <a:gd name="connsiteX392" fmla="*/ 6116462 w 7219949"/>
              <a:gd name="connsiteY392" fmla="*/ 2903158 h 6791323"/>
              <a:gd name="connsiteX393" fmla="*/ 6110903 w 7219949"/>
              <a:gd name="connsiteY393" fmla="*/ 2898792 h 6791323"/>
              <a:gd name="connsiteX394" fmla="*/ 6088020 w 7219949"/>
              <a:gd name="connsiteY394" fmla="*/ 2882496 h 6791323"/>
              <a:gd name="connsiteX395" fmla="*/ 6073233 w 7219949"/>
              <a:gd name="connsiteY395" fmla="*/ 2873187 h 6791323"/>
              <a:gd name="connsiteX396" fmla="*/ 6067512 w 7219949"/>
              <a:gd name="connsiteY396" fmla="*/ 2869112 h 6791323"/>
              <a:gd name="connsiteX397" fmla="*/ 6050512 w 7219949"/>
              <a:gd name="connsiteY397" fmla="*/ 2856599 h 6791323"/>
              <a:gd name="connsiteX398" fmla="*/ 6047489 w 7219949"/>
              <a:gd name="connsiteY398" fmla="*/ 2854854 h 6791323"/>
              <a:gd name="connsiteX399" fmla="*/ 6032216 w 7219949"/>
              <a:gd name="connsiteY399" fmla="*/ 2846421 h 6791323"/>
              <a:gd name="connsiteX400" fmla="*/ 6017428 w 7219949"/>
              <a:gd name="connsiteY400" fmla="*/ 2837110 h 6791323"/>
              <a:gd name="connsiteX401" fmla="*/ 6022825 w 7219949"/>
              <a:gd name="connsiteY401" fmla="*/ 2841768 h 6791323"/>
              <a:gd name="connsiteX402" fmla="*/ 6036318 w 7219949"/>
              <a:gd name="connsiteY402" fmla="*/ 2853413 h 6791323"/>
              <a:gd name="connsiteX403" fmla="*/ 6040857 w 7219949"/>
              <a:gd name="connsiteY403" fmla="*/ 2857818 h 6791323"/>
              <a:gd name="connsiteX404" fmla="*/ 6042491 w 7219949"/>
              <a:gd name="connsiteY404" fmla="*/ 2859139 h 6791323"/>
              <a:gd name="connsiteX405" fmla="*/ 6040075 w 7219949"/>
              <a:gd name="connsiteY405" fmla="*/ 2858016 h 6791323"/>
              <a:gd name="connsiteX406" fmla="*/ 6037715 w 7219949"/>
              <a:gd name="connsiteY406" fmla="*/ 2858075 h 6791323"/>
              <a:gd name="connsiteX407" fmla="*/ 6031028 w 7219949"/>
              <a:gd name="connsiteY407" fmla="*/ 2853058 h 6791323"/>
              <a:gd name="connsiteX408" fmla="*/ 6026117 w 7219949"/>
              <a:gd name="connsiteY408" fmla="*/ 2850221 h 6791323"/>
              <a:gd name="connsiteX409" fmla="*/ 6014189 w 7219949"/>
              <a:gd name="connsiteY409" fmla="*/ 2842949 h 6791323"/>
              <a:gd name="connsiteX410" fmla="*/ 6000536 w 7219949"/>
              <a:gd name="connsiteY410" fmla="*/ 2831597 h 6791323"/>
              <a:gd name="connsiteX411" fmla="*/ 5983049 w 7219949"/>
              <a:gd name="connsiteY411" fmla="*/ 2819958 h 6791323"/>
              <a:gd name="connsiteX412" fmla="*/ 5977167 w 7219949"/>
              <a:gd name="connsiteY412" fmla="*/ 2816177 h 6791323"/>
              <a:gd name="connsiteX413" fmla="*/ 5963026 w 7219949"/>
              <a:gd name="connsiteY413" fmla="*/ 2805700 h 6791323"/>
              <a:gd name="connsiteX414" fmla="*/ 5943328 w 7219949"/>
              <a:gd name="connsiteY414" fmla="*/ 2790858 h 6791323"/>
              <a:gd name="connsiteX415" fmla="*/ 5914563 w 7219949"/>
              <a:gd name="connsiteY415" fmla="*/ 2770779 h 6791323"/>
              <a:gd name="connsiteX416" fmla="*/ 5905495 w 7219949"/>
              <a:gd name="connsiteY416" fmla="*/ 2765543 h 6791323"/>
              <a:gd name="connsiteX417" fmla="*/ 5896914 w 7219949"/>
              <a:gd name="connsiteY417" fmla="*/ 2759433 h 6791323"/>
              <a:gd name="connsiteX418" fmla="*/ 5897400 w 7219949"/>
              <a:gd name="connsiteY418" fmla="*/ 2758557 h 6791323"/>
              <a:gd name="connsiteX419" fmla="*/ 5909814 w 7219949"/>
              <a:gd name="connsiteY419" fmla="*/ 2764954 h 6791323"/>
              <a:gd name="connsiteX420" fmla="*/ 5918557 w 7219949"/>
              <a:gd name="connsiteY420" fmla="*/ 2770773 h 6791323"/>
              <a:gd name="connsiteX421" fmla="*/ 5918394 w 7219949"/>
              <a:gd name="connsiteY421" fmla="*/ 2771065 h 6791323"/>
              <a:gd name="connsiteX422" fmla="*/ 5926652 w 7219949"/>
              <a:gd name="connsiteY422" fmla="*/ 2777759 h 6791323"/>
              <a:gd name="connsiteX423" fmla="*/ 5932858 w 7219949"/>
              <a:gd name="connsiteY423" fmla="*/ 2780957 h 6791323"/>
              <a:gd name="connsiteX424" fmla="*/ 5939226 w 7219949"/>
              <a:gd name="connsiteY424" fmla="*/ 2783865 h 6791323"/>
              <a:gd name="connsiteX425" fmla="*/ 5931455 w 7219949"/>
              <a:gd name="connsiteY425" fmla="*/ 2776293 h 6791323"/>
              <a:gd name="connsiteX426" fmla="*/ 5911433 w 7219949"/>
              <a:gd name="connsiteY426" fmla="*/ 2762034 h 6791323"/>
              <a:gd name="connsiteX427" fmla="*/ 5899991 w 7219949"/>
              <a:gd name="connsiteY427" fmla="*/ 2753886 h 6791323"/>
              <a:gd name="connsiteX428" fmla="*/ 5888550 w 7219949"/>
              <a:gd name="connsiteY428" fmla="*/ 2745738 h 6791323"/>
              <a:gd name="connsiteX429" fmla="*/ 5857086 w 7219949"/>
              <a:gd name="connsiteY429" fmla="*/ 2723331 h 6791323"/>
              <a:gd name="connsiteX430" fmla="*/ 5842946 w 7219949"/>
              <a:gd name="connsiteY430" fmla="*/ 2712854 h 6791323"/>
              <a:gd name="connsiteX431" fmla="*/ 5819739 w 7219949"/>
              <a:gd name="connsiteY431" fmla="*/ 2697142 h 6791323"/>
              <a:gd name="connsiteX432" fmla="*/ 5813694 w 7219949"/>
              <a:gd name="connsiteY432" fmla="*/ 2693652 h 6791323"/>
              <a:gd name="connsiteX433" fmla="*/ 5802090 w 7219949"/>
              <a:gd name="connsiteY433" fmla="*/ 2685796 h 6791323"/>
              <a:gd name="connsiteX434" fmla="*/ 5785576 w 7219949"/>
              <a:gd name="connsiteY434" fmla="*/ 2672406 h 6791323"/>
              <a:gd name="connsiteX435" fmla="*/ 5777157 w 7219949"/>
              <a:gd name="connsiteY435" fmla="*/ 2666003 h 6791323"/>
              <a:gd name="connsiteX436" fmla="*/ 5745208 w 7219949"/>
              <a:gd name="connsiteY436" fmla="*/ 2644471 h 6791323"/>
              <a:gd name="connsiteX437" fmla="*/ 5736140 w 7219949"/>
              <a:gd name="connsiteY437" fmla="*/ 2639236 h 6791323"/>
              <a:gd name="connsiteX438" fmla="*/ 5718654 w 7219949"/>
              <a:gd name="connsiteY438" fmla="*/ 2627598 h 6791323"/>
              <a:gd name="connsiteX439" fmla="*/ 5735006 w 7219949"/>
              <a:gd name="connsiteY439" fmla="*/ 2641280 h 6791323"/>
              <a:gd name="connsiteX440" fmla="*/ 5748823 w 7219949"/>
              <a:gd name="connsiteY440" fmla="*/ 2652340 h 6791323"/>
              <a:gd name="connsiteX441" fmla="*/ 5754382 w 7219949"/>
              <a:gd name="connsiteY441" fmla="*/ 2656706 h 6791323"/>
              <a:gd name="connsiteX442" fmla="*/ 5769008 w 7219949"/>
              <a:gd name="connsiteY442" fmla="*/ 2666307 h 6791323"/>
              <a:gd name="connsiteX443" fmla="*/ 5772516 w 7219949"/>
              <a:gd name="connsiteY443" fmla="*/ 2667177 h 6791323"/>
              <a:gd name="connsiteX444" fmla="*/ 5775537 w 7219949"/>
              <a:gd name="connsiteY444" fmla="*/ 2668922 h 6791323"/>
              <a:gd name="connsiteX445" fmla="*/ 5774728 w 7219949"/>
              <a:gd name="connsiteY445" fmla="*/ 2670381 h 6791323"/>
              <a:gd name="connsiteX446" fmla="*/ 5780125 w 7219949"/>
              <a:gd name="connsiteY446" fmla="*/ 2675039 h 6791323"/>
              <a:gd name="connsiteX447" fmla="*/ 5802846 w 7219949"/>
              <a:gd name="connsiteY447" fmla="*/ 2691627 h 6791323"/>
              <a:gd name="connsiteX448" fmla="*/ 5801693 w 7219949"/>
              <a:gd name="connsiteY448" fmla="*/ 2691010 h 6791323"/>
              <a:gd name="connsiteX449" fmla="*/ 5802684 w 7219949"/>
              <a:gd name="connsiteY449" fmla="*/ 2691920 h 6791323"/>
              <a:gd name="connsiteX450" fmla="*/ 5803117 w 7219949"/>
              <a:gd name="connsiteY450" fmla="*/ 2692169 h 6791323"/>
              <a:gd name="connsiteX451" fmla="*/ 5804735 w 7219949"/>
              <a:gd name="connsiteY451" fmla="*/ 2695415 h 6791323"/>
              <a:gd name="connsiteX452" fmla="*/ 5815042 w 7219949"/>
              <a:gd name="connsiteY452" fmla="*/ 2705608 h 6791323"/>
              <a:gd name="connsiteX453" fmla="*/ 5789137 w 7219949"/>
              <a:gd name="connsiteY453" fmla="*/ 2687566 h 6791323"/>
              <a:gd name="connsiteX454" fmla="*/ 5763232 w 7219949"/>
              <a:gd name="connsiteY454" fmla="*/ 2669525 h 6791323"/>
              <a:gd name="connsiteX455" fmla="*/ 5731767 w 7219949"/>
              <a:gd name="connsiteY455" fmla="*/ 2647118 h 6791323"/>
              <a:gd name="connsiteX456" fmla="*/ 5723350 w 7219949"/>
              <a:gd name="connsiteY456" fmla="*/ 2640716 h 6791323"/>
              <a:gd name="connsiteX457" fmla="*/ 5689024 w 7219949"/>
              <a:gd name="connsiteY457" fmla="*/ 2616272 h 6791323"/>
              <a:gd name="connsiteX458" fmla="*/ 5683142 w 7219949"/>
              <a:gd name="connsiteY458" fmla="*/ 2612488 h 6791323"/>
              <a:gd name="connsiteX459" fmla="*/ 5657722 w 7219949"/>
              <a:gd name="connsiteY459" fmla="*/ 2593572 h 6791323"/>
              <a:gd name="connsiteX460" fmla="*/ 5606235 w 7219949"/>
              <a:gd name="connsiteY460" fmla="*/ 2556906 h 6791323"/>
              <a:gd name="connsiteX461" fmla="*/ 5591934 w 7219949"/>
              <a:gd name="connsiteY461" fmla="*/ 2546721 h 6791323"/>
              <a:gd name="connsiteX462" fmla="*/ 5574771 w 7219949"/>
              <a:gd name="connsiteY462" fmla="*/ 2534499 h 6791323"/>
              <a:gd name="connsiteX463" fmla="*/ 5543469 w 7219949"/>
              <a:gd name="connsiteY463" fmla="*/ 2511800 h 6791323"/>
              <a:gd name="connsiteX464" fmla="*/ 5517726 w 7219949"/>
              <a:gd name="connsiteY464" fmla="*/ 2493467 h 6791323"/>
              <a:gd name="connsiteX465" fmla="*/ 5491983 w 7219949"/>
              <a:gd name="connsiteY465" fmla="*/ 2475134 h 6791323"/>
              <a:gd name="connsiteX466" fmla="*/ 5483403 w 7219949"/>
              <a:gd name="connsiteY466" fmla="*/ 2469023 h 6791323"/>
              <a:gd name="connsiteX467" fmla="*/ 5440334 w 7219949"/>
              <a:gd name="connsiteY467" fmla="*/ 2438760 h 6791323"/>
              <a:gd name="connsiteX468" fmla="*/ 5431268 w 7219949"/>
              <a:gd name="connsiteY468" fmla="*/ 2433525 h 6791323"/>
              <a:gd name="connsiteX469" fmla="*/ 5427922 w 7219949"/>
              <a:gd name="connsiteY469" fmla="*/ 2432364 h 6791323"/>
              <a:gd name="connsiteX470" fmla="*/ 5395809 w 7219949"/>
              <a:gd name="connsiteY470" fmla="*/ 2411125 h 6791323"/>
              <a:gd name="connsiteX471" fmla="*/ 5373250 w 7219949"/>
              <a:gd name="connsiteY471" fmla="*/ 2394245 h 6791323"/>
              <a:gd name="connsiteX472" fmla="*/ 5370390 w 7219949"/>
              <a:gd name="connsiteY472" fmla="*/ 2392207 h 6791323"/>
              <a:gd name="connsiteX473" fmla="*/ 5350045 w 7219949"/>
              <a:gd name="connsiteY473" fmla="*/ 2378533 h 6791323"/>
              <a:gd name="connsiteX474" fmla="*/ 5318903 w 7219949"/>
              <a:gd name="connsiteY474" fmla="*/ 2355541 h 6791323"/>
              <a:gd name="connsiteX475" fmla="*/ 5313182 w 7219949"/>
              <a:gd name="connsiteY475" fmla="*/ 2351467 h 6791323"/>
              <a:gd name="connsiteX476" fmla="*/ 5292836 w 7219949"/>
              <a:gd name="connsiteY476" fmla="*/ 2337793 h 6791323"/>
              <a:gd name="connsiteX477" fmla="*/ 5284578 w 7219949"/>
              <a:gd name="connsiteY477" fmla="*/ 2331098 h 6791323"/>
              <a:gd name="connsiteX478" fmla="*/ 5293484 w 7219949"/>
              <a:gd name="connsiteY478" fmla="*/ 2336625 h 6791323"/>
              <a:gd name="connsiteX479" fmla="*/ 5313993 w 7219949"/>
              <a:gd name="connsiteY479" fmla="*/ 2350007 h 6791323"/>
              <a:gd name="connsiteX480" fmla="*/ 5305573 w 7219949"/>
              <a:gd name="connsiteY480" fmla="*/ 2343605 h 6791323"/>
              <a:gd name="connsiteX481" fmla="*/ 5311618 w 7219949"/>
              <a:gd name="connsiteY481" fmla="*/ 2347096 h 6791323"/>
              <a:gd name="connsiteX482" fmla="*/ 5320522 w 7219949"/>
              <a:gd name="connsiteY482" fmla="*/ 2352622 h 6791323"/>
              <a:gd name="connsiteX483" fmla="*/ 5320685 w 7219949"/>
              <a:gd name="connsiteY483" fmla="*/ 2352331 h 6791323"/>
              <a:gd name="connsiteX484" fmla="*/ 5317825 w 7219949"/>
              <a:gd name="connsiteY484" fmla="*/ 2350294 h 6791323"/>
              <a:gd name="connsiteX485" fmla="*/ 5283500 w 7219949"/>
              <a:gd name="connsiteY485" fmla="*/ 2325849 h 6791323"/>
              <a:gd name="connsiteX486" fmla="*/ 5255058 w 7219949"/>
              <a:gd name="connsiteY486" fmla="*/ 2305187 h 6791323"/>
              <a:gd name="connsiteX487" fmla="*/ 5226132 w 7219949"/>
              <a:gd name="connsiteY487" fmla="*/ 2285401 h 6791323"/>
              <a:gd name="connsiteX488" fmla="*/ 5200711 w 7219949"/>
              <a:gd name="connsiteY488" fmla="*/ 2266485 h 6791323"/>
              <a:gd name="connsiteX489" fmla="*/ 5197852 w 7219949"/>
              <a:gd name="connsiteY489" fmla="*/ 2264448 h 6791323"/>
              <a:gd name="connsiteX490" fmla="*/ 5194505 w 7219949"/>
              <a:gd name="connsiteY490" fmla="*/ 2263287 h 6791323"/>
              <a:gd name="connsiteX491" fmla="*/ 5189108 w 7219949"/>
              <a:gd name="connsiteY491" fmla="*/ 2258629 h 6791323"/>
              <a:gd name="connsiteX492" fmla="*/ 5177666 w 7219949"/>
              <a:gd name="connsiteY492" fmla="*/ 2250480 h 6791323"/>
              <a:gd name="connsiteX493" fmla="*/ 5172107 w 7219949"/>
              <a:gd name="connsiteY493" fmla="*/ 2246114 h 6791323"/>
              <a:gd name="connsiteX494" fmla="*/ 5148739 w 7219949"/>
              <a:gd name="connsiteY494" fmla="*/ 2230694 h 6791323"/>
              <a:gd name="connsiteX495" fmla="*/ 5145393 w 7219949"/>
              <a:gd name="connsiteY495" fmla="*/ 2229533 h 6791323"/>
              <a:gd name="connsiteX496" fmla="*/ 5133950 w 7219949"/>
              <a:gd name="connsiteY496" fmla="*/ 2221385 h 6791323"/>
              <a:gd name="connsiteX497" fmla="*/ 5132062 w 7219949"/>
              <a:gd name="connsiteY497" fmla="*/ 2217596 h 6791323"/>
              <a:gd name="connsiteX498" fmla="*/ 5126666 w 7219949"/>
              <a:gd name="connsiteY498" fmla="*/ 2212939 h 6791323"/>
              <a:gd name="connsiteX499" fmla="*/ 5115224 w 7219949"/>
              <a:gd name="connsiteY499" fmla="*/ 2204790 h 6791323"/>
              <a:gd name="connsiteX500" fmla="*/ 5103782 w 7219949"/>
              <a:gd name="connsiteY500" fmla="*/ 2196642 h 6791323"/>
              <a:gd name="connsiteX501" fmla="*/ 5098224 w 7219949"/>
              <a:gd name="connsiteY501" fmla="*/ 2192277 h 6791323"/>
              <a:gd name="connsiteX502" fmla="*/ 5081710 w 7219949"/>
              <a:gd name="connsiteY502" fmla="*/ 2178887 h 6791323"/>
              <a:gd name="connsiteX503" fmla="*/ 5076636 w 7219949"/>
              <a:gd name="connsiteY503" fmla="*/ 2173645 h 6791323"/>
              <a:gd name="connsiteX504" fmla="*/ 5056614 w 7219949"/>
              <a:gd name="connsiteY504" fmla="*/ 2159386 h 6791323"/>
              <a:gd name="connsiteX505" fmla="*/ 5049436 w 7219949"/>
              <a:gd name="connsiteY505" fmla="*/ 2157938 h 6791323"/>
              <a:gd name="connsiteX506" fmla="*/ 5046252 w 7219949"/>
              <a:gd name="connsiteY506" fmla="*/ 2156487 h 6791323"/>
              <a:gd name="connsiteX507" fmla="*/ 5006692 w 7219949"/>
              <a:gd name="connsiteY507" fmla="*/ 2127093 h 6791323"/>
              <a:gd name="connsiteX508" fmla="*/ 4986670 w 7219949"/>
              <a:gd name="connsiteY508" fmla="*/ 2112835 h 6791323"/>
              <a:gd name="connsiteX509" fmla="*/ 4983648 w 7219949"/>
              <a:gd name="connsiteY509" fmla="*/ 2111089 h 6791323"/>
              <a:gd name="connsiteX510" fmla="*/ 4964110 w 7219949"/>
              <a:gd name="connsiteY510" fmla="*/ 2095952 h 6791323"/>
              <a:gd name="connsiteX511" fmla="*/ 4937557 w 7219949"/>
              <a:gd name="connsiteY511" fmla="*/ 2079080 h 6791323"/>
              <a:gd name="connsiteX512" fmla="*/ 4931513 w 7219949"/>
              <a:gd name="connsiteY512" fmla="*/ 2075590 h 6791323"/>
              <a:gd name="connsiteX513" fmla="*/ 4925953 w 7219949"/>
              <a:gd name="connsiteY513" fmla="*/ 2071224 h 6791323"/>
              <a:gd name="connsiteX514" fmla="*/ 4899563 w 7219949"/>
              <a:gd name="connsiteY514" fmla="*/ 2054059 h 6791323"/>
              <a:gd name="connsiteX515" fmla="*/ 4890658 w 7219949"/>
              <a:gd name="connsiteY515" fmla="*/ 2048531 h 6791323"/>
              <a:gd name="connsiteX516" fmla="*/ 4856010 w 7219949"/>
              <a:gd name="connsiteY516" fmla="*/ 2024671 h 6791323"/>
              <a:gd name="connsiteX517" fmla="*/ 4852826 w 7219949"/>
              <a:gd name="connsiteY517" fmla="*/ 2023218 h 6791323"/>
              <a:gd name="connsiteX518" fmla="*/ 4855523 w 7219949"/>
              <a:gd name="connsiteY518" fmla="*/ 2025548 h 6791323"/>
              <a:gd name="connsiteX519" fmla="*/ 4866965 w 7219949"/>
              <a:gd name="connsiteY519" fmla="*/ 2033696 h 6791323"/>
              <a:gd name="connsiteX520" fmla="*/ 4875384 w 7219949"/>
              <a:gd name="connsiteY520" fmla="*/ 2040098 h 6791323"/>
              <a:gd name="connsiteX521" fmla="*/ 4894760 w 7219949"/>
              <a:gd name="connsiteY521" fmla="*/ 2055525 h 6791323"/>
              <a:gd name="connsiteX522" fmla="*/ 4914782 w 7219949"/>
              <a:gd name="connsiteY522" fmla="*/ 2069784 h 6791323"/>
              <a:gd name="connsiteX523" fmla="*/ 4926547 w 7219949"/>
              <a:gd name="connsiteY523" fmla="*/ 2077348 h 6791323"/>
              <a:gd name="connsiteX524" fmla="*/ 4980895 w 7219949"/>
              <a:gd name="connsiteY524" fmla="*/ 2116051 h 6791323"/>
              <a:gd name="connsiteX525" fmla="*/ 4986777 w 7219949"/>
              <a:gd name="connsiteY525" fmla="*/ 2119834 h 6791323"/>
              <a:gd name="connsiteX526" fmla="*/ 4989475 w 7219949"/>
              <a:gd name="connsiteY526" fmla="*/ 2122162 h 6791323"/>
              <a:gd name="connsiteX527" fmla="*/ 4988989 w 7219949"/>
              <a:gd name="connsiteY527" fmla="*/ 2123037 h 6791323"/>
              <a:gd name="connsiteX528" fmla="*/ 5054454 w 7219949"/>
              <a:gd name="connsiteY528" fmla="*/ 2170474 h 6791323"/>
              <a:gd name="connsiteX529" fmla="*/ 5071616 w 7219949"/>
              <a:gd name="connsiteY529" fmla="*/ 2182696 h 6791323"/>
              <a:gd name="connsiteX530" fmla="*/ 5143126 w 7219949"/>
              <a:gd name="connsiteY530" fmla="*/ 2233620 h 6791323"/>
              <a:gd name="connsiteX531" fmla="*/ 5143449 w 7219949"/>
              <a:gd name="connsiteY531" fmla="*/ 2233036 h 6791323"/>
              <a:gd name="connsiteX532" fmla="*/ 5180634 w 7219949"/>
              <a:gd name="connsiteY532" fmla="*/ 2259517 h 6791323"/>
              <a:gd name="connsiteX533" fmla="*/ 5183171 w 7219949"/>
              <a:gd name="connsiteY533" fmla="*/ 2262138 h 6791323"/>
              <a:gd name="connsiteX534" fmla="*/ 5194612 w 7219949"/>
              <a:gd name="connsiteY534" fmla="*/ 2270285 h 6791323"/>
              <a:gd name="connsiteX535" fmla="*/ 5205568 w 7219949"/>
              <a:gd name="connsiteY535" fmla="*/ 2279310 h 6791323"/>
              <a:gd name="connsiteX536" fmla="*/ 5237194 w 7219949"/>
              <a:gd name="connsiteY536" fmla="*/ 2301424 h 6791323"/>
              <a:gd name="connsiteX537" fmla="*/ 5248635 w 7219949"/>
              <a:gd name="connsiteY537" fmla="*/ 2309572 h 6791323"/>
              <a:gd name="connsiteX538" fmla="*/ 5274378 w 7219949"/>
              <a:gd name="connsiteY538" fmla="*/ 2327906 h 6791323"/>
              <a:gd name="connsiteX539" fmla="*/ 5291217 w 7219949"/>
              <a:gd name="connsiteY539" fmla="*/ 2340711 h 6791323"/>
              <a:gd name="connsiteX540" fmla="*/ 5328400 w 7219949"/>
              <a:gd name="connsiteY540" fmla="*/ 2367192 h 6791323"/>
              <a:gd name="connsiteX541" fmla="*/ 5365586 w 7219949"/>
              <a:gd name="connsiteY541" fmla="*/ 2393674 h 6791323"/>
              <a:gd name="connsiteX542" fmla="*/ 5399912 w 7219949"/>
              <a:gd name="connsiteY542" fmla="*/ 2418118 h 6791323"/>
              <a:gd name="connsiteX543" fmla="*/ 5408329 w 7219949"/>
              <a:gd name="connsiteY543" fmla="*/ 2424520 h 6791323"/>
              <a:gd name="connsiteX544" fmla="*/ 5431051 w 7219949"/>
              <a:gd name="connsiteY544" fmla="*/ 2441108 h 6791323"/>
              <a:gd name="connsiteX545" fmla="*/ 5468237 w 7219949"/>
              <a:gd name="connsiteY545" fmla="*/ 2467590 h 6791323"/>
              <a:gd name="connsiteX546" fmla="*/ 5496677 w 7219949"/>
              <a:gd name="connsiteY546" fmla="*/ 2488251 h 6791323"/>
              <a:gd name="connsiteX547" fmla="*/ 5522097 w 7219949"/>
              <a:gd name="connsiteY547" fmla="*/ 2507167 h 6791323"/>
              <a:gd name="connsiteX548" fmla="*/ 5587886 w 7219949"/>
              <a:gd name="connsiteY548" fmla="*/ 2554020 h 6791323"/>
              <a:gd name="connsiteX549" fmla="*/ 5613085 w 7219949"/>
              <a:gd name="connsiteY549" fmla="*/ 2572042 h 6791323"/>
              <a:gd name="connsiteX550" fmla="*/ 5605175 w 7219949"/>
              <a:gd name="connsiteY550" fmla="*/ 2567978 h 6791323"/>
              <a:gd name="connsiteX551" fmla="*/ 5596378 w 7219949"/>
              <a:gd name="connsiteY551" fmla="*/ 2562255 h 6791323"/>
              <a:gd name="connsiteX552" fmla="*/ 5584937 w 7219949"/>
              <a:gd name="connsiteY552" fmla="*/ 2554107 h 6791323"/>
              <a:gd name="connsiteX553" fmla="*/ 5581861 w 7219949"/>
              <a:gd name="connsiteY553" fmla="*/ 2552458 h 6791323"/>
              <a:gd name="connsiteX554" fmla="*/ 5584291 w 7219949"/>
              <a:gd name="connsiteY554" fmla="*/ 2555272 h 6791323"/>
              <a:gd name="connsiteX555" fmla="*/ 5618185 w 7219949"/>
              <a:gd name="connsiteY555" fmla="*/ 2580492 h 6791323"/>
              <a:gd name="connsiteX556" fmla="*/ 5626334 w 7219949"/>
              <a:gd name="connsiteY556" fmla="*/ 2587379 h 6791323"/>
              <a:gd name="connsiteX557" fmla="*/ 5651216 w 7219949"/>
              <a:gd name="connsiteY557" fmla="*/ 2607265 h 6791323"/>
              <a:gd name="connsiteX558" fmla="*/ 5657153 w 7219949"/>
              <a:gd name="connsiteY558" fmla="*/ 2610950 h 6791323"/>
              <a:gd name="connsiteX559" fmla="*/ 5662443 w 7219949"/>
              <a:gd name="connsiteY559" fmla="*/ 2615801 h 6791323"/>
              <a:gd name="connsiteX560" fmla="*/ 5687108 w 7219949"/>
              <a:gd name="connsiteY560" fmla="*/ 2636075 h 6791323"/>
              <a:gd name="connsiteX561" fmla="*/ 5707778 w 7219949"/>
              <a:gd name="connsiteY561" fmla="*/ 2649170 h 6791323"/>
              <a:gd name="connsiteX562" fmla="*/ 5710424 w 7219949"/>
              <a:gd name="connsiteY562" fmla="*/ 2651595 h 6791323"/>
              <a:gd name="connsiteX563" fmla="*/ 5730444 w 7219949"/>
              <a:gd name="connsiteY563" fmla="*/ 2665853 h 6791323"/>
              <a:gd name="connsiteX564" fmla="*/ 5771136 w 7219949"/>
              <a:gd name="connsiteY564" fmla="*/ 2693206 h 6791323"/>
              <a:gd name="connsiteX565" fmla="*/ 5773566 w 7219949"/>
              <a:gd name="connsiteY565" fmla="*/ 2696020 h 6791323"/>
              <a:gd name="connsiteX566" fmla="*/ 5777349 w 7219949"/>
              <a:gd name="connsiteY566" fmla="*/ 2703587 h 6791323"/>
              <a:gd name="connsiteX567" fmla="*/ 5797372 w 7219949"/>
              <a:gd name="connsiteY567" fmla="*/ 2717847 h 6791323"/>
              <a:gd name="connsiteX568" fmla="*/ 5803953 w 7219949"/>
              <a:gd name="connsiteY568" fmla="*/ 2720368 h 6791323"/>
              <a:gd name="connsiteX569" fmla="*/ 5821978 w 7219949"/>
              <a:gd name="connsiteY569" fmla="*/ 2731037 h 6791323"/>
              <a:gd name="connsiteX570" fmla="*/ 5827914 w 7219949"/>
              <a:gd name="connsiteY570" fmla="*/ 2734723 h 6791323"/>
              <a:gd name="connsiteX571" fmla="*/ 5839355 w 7219949"/>
              <a:gd name="connsiteY571" fmla="*/ 2742871 h 6791323"/>
              <a:gd name="connsiteX572" fmla="*/ 5850796 w 7219949"/>
              <a:gd name="connsiteY572" fmla="*/ 2751019 h 6791323"/>
              <a:gd name="connsiteX573" fmla="*/ 5856948 w 7219949"/>
              <a:gd name="connsiteY573" fmla="*/ 2754316 h 6791323"/>
              <a:gd name="connsiteX574" fmla="*/ 5861100 w 7219949"/>
              <a:gd name="connsiteY574" fmla="*/ 2754025 h 6791323"/>
              <a:gd name="connsiteX575" fmla="*/ 5872542 w 7219949"/>
              <a:gd name="connsiteY575" fmla="*/ 2762173 h 6791323"/>
              <a:gd name="connsiteX576" fmla="*/ 5874758 w 7219949"/>
              <a:gd name="connsiteY576" fmla="*/ 2765375 h 6791323"/>
              <a:gd name="connsiteX577" fmla="*/ 5896993 w 7219949"/>
              <a:gd name="connsiteY577" fmla="*/ 2782835 h 6791323"/>
              <a:gd name="connsiteX578" fmla="*/ 5902930 w 7219949"/>
              <a:gd name="connsiteY578" fmla="*/ 2786520 h 6791323"/>
              <a:gd name="connsiteX579" fmla="*/ 5914372 w 7219949"/>
              <a:gd name="connsiteY579" fmla="*/ 2794669 h 6791323"/>
              <a:gd name="connsiteX580" fmla="*/ 5920522 w 7219949"/>
              <a:gd name="connsiteY580" fmla="*/ 2797967 h 6791323"/>
              <a:gd name="connsiteX581" fmla="*/ 5922736 w 7219949"/>
              <a:gd name="connsiteY581" fmla="*/ 2801169 h 6791323"/>
              <a:gd name="connsiteX582" fmla="*/ 5925597 w 7219949"/>
              <a:gd name="connsiteY582" fmla="*/ 2803205 h 6791323"/>
              <a:gd name="connsiteX583" fmla="*/ 5951771 w 7219949"/>
              <a:gd name="connsiteY583" fmla="*/ 2820762 h 6791323"/>
              <a:gd name="connsiteX584" fmla="*/ 5979943 w 7219949"/>
              <a:gd name="connsiteY584" fmla="*/ 2841908 h 6791323"/>
              <a:gd name="connsiteX585" fmla="*/ 6008762 w 7219949"/>
              <a:gd name="connsiteY585" fmla="*/ 2861889 h 6791323"/>
              <a:gd name="connsiteX586" fmla="*/ 6020443 w 7219949"/>
              <a:gd name="connsiteY586" fmla="*/ 2870208 h 6791323"/>
              <a:gd name="connsiteX587" fmla="*/ 6019005 w 7219949"/>
              <a:gd name="connsiteY587" fmla="*/ 2879251 h 6791323"/>
              <a:gd name="connsiteX588" fmla="*/ 6026189 w 7219949"/>
              <a:gd name="connsiteY588" fmla="*/ 2897667 h 6791323"/>
              <a:gd name="connsiteX589" fmla="*/ 6068612 w 7219949"/>
              <a:gd name="connsiteY589" fmla="*/ 3001816 h 6791323"/>
              <a:gd name="connsiteX590" fmla="*/ 6090539 w 7219949"/>
              <a:gd name="connsiteY590" fmla="*/ 3086498 h 6791323"/>
              <a:gd name="connsiteX591" fmla="*/ 6087007 w 7219949"/>
              <a:gd name="connsiteY591" fmla="*/ 3106902 h 6791323"/>
              <a:gd name="connsiteX592" fmla="*/ 6083251 w 7219949"/>
              <a:gd name="connsiteY592" fmla="*/ 3113849 h 6791323"/>
              <a:gd name="connsiteX593" fmla="*/ 6085287 w 7219949"/>
              <a:gd name="connsiteY593" fmla="*/ 3116009 h 6791323"/>
              <a:gd name="connsiteX594" fmla="*/ 6172917 w 7219949"/>
              <a:gd name="connsiteY594" fmla="*/ 3249925 h 6791323"/>
              <a:gd name="connsiteX595" fmla="*/ 6198885 w 7219949"/>
              <a:gd name="connsiteY595" fmla="*/ 3296139 h 6791323"/>
              <a:gd name="connsiteX596" fmla="*/ 6150663 w 7219949"/>
              <a:gd name="connsiteY596" fmla="*/ 3333952 h 6791323"/>
              <a:gd name="connsiteX597" fmla="*/ 6098735 w 7219949"/>
              <a:gd name="connsiteY597" fmla="*/ 3367563 h 6791323"/>
              <a:gd name="connsiteX598" fmla="*/ 6067910 w 7219949"/>
              <a:gd name="connsiteY598" fmla="*/ 3365946 h 6791323"/>
              <a:gd name="connsiteX599" fmla="*/ 6075856 w 7219949"/>
              <a:gd name="connsiteY599" fmla="*/ 3388917 h 6791323"/>
              <a:gd name="connsiteX600" fmla="*/ 6100393 w 7219949"/>
              <a:gd name="connsiteY600" fmla="*/ 3437970 h 6791323"/>
              <a:gd name="connsiteX601" fmla="*/ 6102056 w 7219949"/>
              <a:gd name="connsiteY601" fmla="*/ 3459314 h 6791323"/>
              <a:gd name="connsiteX602" fmla="*/ 6099386 w 7219949"/>
              <a:gd name="connsiteY602" fmla="*/ 3460846 h 6791323"/>
              <a:gd name="connsiteX603" fmla="*/ 6079334 w 7219949"/>
              <a:gd name="connsiteY603" fmla="*/ 3445164 h 6791323"/>
              <a:gd name="connsiteX604" fmla="*/ 6050878 w 7219949"/>
              <a:gd name="connsiteY604" fmla="*/ 3421944 h 6791323"/>
              <a:gd name="connsiteX605" fmla="*/ 6026132 w 7219949"/>
              <a:gd name="connsiteY605" fmla="*/ 3408838 h 6791323"/>
              <a:gd name="connsiteX606" fmla="*/ 6024470 w 7219949"/>
              <a:gd name="connsiteY606" fmla="*/ 3411684 h 6791323"/>
              <a:gd name="connsiteX607" fmla="*/ 6031255 w 7219949"/>
              <a:gd name="connsiteY607" fmla="*/ 3420867 h 6791323"/>
              <a:gd name="connsiteX608" fmla="*/ 6022252 w 7219949"/>
              <a:gd name="connsiteY608" fmla="*/ 3415479 h 6791323"/>
              <a:gd name="connsiteX609" fmla="*/ 6010988 w 7219949"/>
              <a:gd name="connsiteY609" fmla="*/ 3407028 h 6791323"/>
              <a:gd name="connsiteX610" fmla="*/ 5996906 w 7219949"/>
              <a:gd name="connsiteY610" fmla="*/ 3396466 h 6791323"/>
              <a:gd name="connsiteX611" fmla="*/ 5995243 w 7219949"/>
              <a:gd name="connsiteY611" fmla="*/ 3399311 h 6791323"/>
              <a:gd name="connsiteX612" fmla="*/ 6006508 w 7219949"/>
              <a:gd name="connsiteY612" fmla="*/ 3407760 h 6791323"/>
              <a:gd name="connsiteX613" fmla="*/ 6012738 w 7219949"/>
              <a:gd name="connsiteY613" fmla="*/ 3417894 h 6791323"/>
              <a:gd name="connsiteX614" fmla="*/ 6031898 w 7219949"/>
              <a:gd name="connsiteY614" fmla="*/ 3433630 h 6791323"/>
              <a:gd name="connsiteX615" fmla="*/ 6049666 w 7219949"/>
              <a:gd name="connsiteY615" fmla="*/ 3448224 h 6791323"/>
              <a:gd name="connsiteX616" fmla="*/ 6037110 w 7219949"/>
              <a:gd name="connsiteY616" fmla="*/ 3442297 h 6791323"/>
              <a:gd name="connsiteX617" fmla="*/ 6032496 w 7219949"/>
              <a:gd name="connsiteY617" fmla="*/ 3439537 h 6791323"/>
              <a:gd name="connsiteX618" fmla="*/ 5978990 w 7219949"/>
              <a:gd name="connsiteY618" fmla="*/ 3399398 h 6791323"/>
              <a:gd name="connsiteX619" fmla="*/ 5946903 w 7219949"/>
              <a:gd name="connsiteY619" fmla="*/ 3378057 h 6791323"/>
              <a:gd name="connsiteX620" fmla="*/ 5941270 w 7219949"/>
              <a:gd name="connsiteY620" fmla="*/ 3373834 h 6791323"/>
              <a:gd name="connsiteX621" fmla="*/ 5899029 w 7219949"/>
              <a:gd name="connsiteY621" fmla="*/ 3342146 h 6791323"/>
              <a:gd name="connsiteX622" fmla="*/ 5856786 w 7219949"/>
              <a:gd name="connsiteY622" fmla="*/ 3310457 h 6791323"/>
              <a:gd name="connsiteX623" fmla="*/ 5731767 w 7219949"/>
              <a:gd name="connsiteY623" fmla="*/ 3219404 h 6791323"/>
              <a:gd name="connsiteX624" fmla="*/ 5729504 w 7219949"/>
              <a:gd name="connsiteY624" fmla="*/ 3216343 h 6791323"/>
              <a:gd name="connsiteX625" fmla="*/ 5741323 w 7219949"/>
              <a:gd name="connsiteY625" fmla="*/ 3223845 h 6791323"/>
              <a:gd name="connsiteX626" fmla="*/ 5744695 w 7219949"/>
              <a:gd name="connsiteY626" fmla="*/ 3225009 h 6791323"/>
              <a:gd name="connsiteX627" fmla="*/ 5742987 w 7219949"/>
              <a:gd name="connsiteY627" fmla="*/ 3220999 h 6791323"/>
              <a:gd name="connsiteX628" fmla="*/ 5735647 w 7219949"/>
              <a:gd name="connsiteY628" fmla="*/ 3212765 h 6791323"/>
              <a:gd name="connsiteX629" fmla="*/ 5688881 w 7219949"/>
              <a:gd name="connsiteY629" fmla="*/ 3174955 h 6791323"/>
              <a:gd name="connsiteX630" fmla="*/ 5533993 w 7219949"/>
              <a:gd name="connsiteY630" fmla="*/ 3058766 h 6791323"/>
              <a:gd name="connsiteX631" fmla="*/ 5497893 w 7219949"/>
              <a:gd name="connsiteY631" fmla="*/ 3023499 h 6791323"/>
              <a:gd name="connsiteX632" fmla="*/ 5510821 w 7219949"/>
              <a:gd name="connsiteY632" fmla="*/ 3029104 h 6791323"/>
              <a:gd name="connsiteX633" fmla="*/ 5536765 w 7219949"/>
              <a:gd name="connsiteY633" fmla="*/ 3054024 h 6791323"/>
              <a:gd name="connsiteX634" fmla="*/ 5544659 w 7219949"/>
              <a:gd name="connsiteY634" fmla="*/ 3061310 h 6791323"/>
              <a:gd name="connsiteX635" fmla="*/ 5573375 w 7219949"/>
              <a:gd name="connsiteY635" fmla="*/ 3081485 h 6791323"/>
              <a:gd name="connsiteX636" fmla="*/ 5622913 w 7219949"/>
              <a:gd name="connsiteY636" fmla="*/ 3114552 h 6791323"/>
              <a:gd name="connsiteX637" fmla="*/ 5643179 w 7219949"/>
              <a:gd name="connsiteY637" fmla="*/ 3128391 h 6791323"/>
              <a:gd name="connsiteX638" fmla="*/ 5675310 w 7219949"/>
              <a:gd name="connsiteY638" fmla="*/ 3156588 h 6791323"/>
              <a:gd name="connsiteX639" fmla="*/ 5692206 w 7219949"/>
              <a:gd name="connsiteY639" fmla="*/ 3169262 h 6791323"/>
              <a:gd name="connsiteX640" fmla="*/ 5723186 w 7219949"/>
              <a:gd name="connsiteY640" fmla="*/ 3192501 h 6791323"/>
              <a:gd name="connsiteX641" fmla="*/ 5746270 w 7219949"/>
              <a:gd name="connsiteY641" fmla="*/ 3208453 h 6791323"/>
              <a:gd name="connsiteX642" fmla="*/ 5802547 w 7219949"/>
              <a:gd name="connsiteY642" fmla="*/ 3243846 h 6791323"/>
              <a:gd name="connsiteX643" fmla="*/ 5815519 w 7219949"/>
              <a:gd name="connsiteY643" fmla="*/ 3256307 h 6791323"/>
              <a:gd name="connsiteX644" fmla="*/ 5854990 w 7219949"/>
              <a:gd name="connsiteY644" fmla="*/ 3292737 h 6791323"/>
              <a:gd name="connsiteX645" fmla="*/ 5900049 w 7219949"/>
              <a:gd name="connsiteY645" fmla="*/ 3326536 h 6791323"/>
              <a:gd name="connsiteX646" fmla="*/ 5955773 w 7219949"/>
              <a:gd name="connsiteY646" fmla="*/ 3362880 h 6791323"/>
              <a:gd name="connsiteX647" fmla="*/ 5969853 w 7219949"/>
              <a:gd name="connsiteY647" fmla="*/ 3373444 h 6791323"/>
              <a:gd name="connsiteX648" fmla="*/ 5985597 w 7219949"/>
              <a:gd name="connsiteY648" fmla="*/ 3381160 h 6791323"/>
              <a:gd name="connsiteX649" fmla="*/ 5936015 w 7219949"/>
              <a:gd name="connsiteY649" fmla="*/ 3341237 h 6791323"/>
              <a:gd name="connsiteX650" fmla="*/ 5873461 w 7219949"/>
              <a:gd name="connsiteY650" fmla="*/ 3288855 h 6791323"/>
              <a:gd name="connsiteX651" fmla="*/ 5832882 w 7219949"/>
              <a:gd name="connsiteY651" fmla="*/ 3254321 h 6791323"/>
              <a:gd name="connsiteX652" fmla="*/ 5787823 w 7219949"/>
              <a:gd name="connsiteY652" fmla="*/ 3220521 h 6791323"/>
              <a:gd name="connsiteX653" fmla="*/ 5752921 w 7219949"/>
              <a:gd name="connsiteY653" fmla="*/ 3197069 h 6791323"/>
              <a:gd name="connsiteX654" fmla="*/ 5721943 w 7219949"/>
              <a:gd name="connsiteY654" fmla="*/ 3173830 h 6791323"/>
              <a:gd name="connsiteX655" fmla="*/ 5716311 w 7219949"/>
              <a:gd name="connsiteY655" fmla="*/ 3169605 h 6791323"/>
              <a:gd name="connsiteX656" fmla="*/ 5675776 w 7219949"/>
              <a:gd name="connsiteY656" fmla="*/ 3141928 h 6791323"/>
              <a:gd name="connsiteX657" fmla="*/ 5644201 w 7219949"/>
              <a:gd name="connsiteY657" fmla="*/ 3112783 h 6791323"/>
              <a:gd name="connsiteX658" fmla="*/ 5638012 w 7219949"/>
              <a:gd name="connsiteY658" fmla="*/ 3109507 h 6791323"/>
              <a:gd name="connsiteX659" fmla="*/ 5629010 w 7219949"/>
              <a:gd name="connsiteY659" fmla="*/ 3104118 h 6791323"/>
              <a:gd name="connsiteX660" fmla="*/ 5543971 w 7219949"/>
              <a:gd name="connsiteY660" fmla="*/ 3041691 h 6791323"/>
              <a:gd name="connsiteX661" fmla="*/ 5517516 w 7219949"/>
              <a:gd name="connsiteY661" fmla="*/ 3024577 h 6791323"/>
              <a:gd name="connsiteX662" fmla="*/ 5489355 w 7219949"/>
              <a:gd name="connsiteY662" fmla="*/ 3003450 h 6791323"/>
              <a:gd name="connsiteX663" fmla="*/ 5444852 w 7219949"/>
              <a:gd name="connsiteY663" fmla="*/ 2968702 h 6791323"/>
              <a:gd name="connsiteX664" fmla="*/ 5433587 w 7219949"/>
              <a:gd name="connsiteY664" fmla="*/ 2960253 h 6791323"/>
              <a:gd name="connsiteX665" fmla="*/ 5424585 w 7219949"/>
              <a:gd name="connsiteY665" fmla="*/ 2954863 h 6791323"/>
              <a:gd name="connsiteX666" fmla="*/ 5428553 w 7219949"/>
              <a:gd name="connsiteY666" fmla="*/ 2961934 h 6791323"/>
              <a:gd name="connsiteX667" fmla="*/ 5454497 w 7219949"/>
              <a:gd name="connsiteY667" fmla="*/ 2986853 h 6791323"/>
              <a:gd name="connsiteX668" fmla="*/ 5464099 w 7219949"/>
              <a:gd name="connsiteY668" fmla="*/ 2998150 h 6791323"/>
              <a:gd name="connsiteX669" fmla="*/ 5419639 w 7219949"/>
              <a:gd name="connsiteY669" fmla="*/ 2970256 h 6791323"/>
              <a:gd name="connsiteX670" fmla="*/ 5386444 w 7219949"/>
              <a:gd name="connsiteY670" fmla="*/ 2950812 h 6791323"/>
              <a:gd name="connsiteX671" fmla="*/ 5378596 w 7219949"/>
              <a:gd name="connsiteY671" fmla="*/ 2950381 h 6791323"/>
              <a:gd name="connsiteX672" fmla="*/ 5389305 w 7219949"/>
              <a:gd name="connsiteY672" fmla="*/ 2959781 h 6791323"/>
              <a:gd name="connsiteX673" fmla="*/ 5445628 w 7219949"/>
              <a:gd name="connsiteY673" fmla="*/ 3002031 h 6791323"/>
              <a:gd name="connsiteX674" fmla="*/ 5539205 w 7219949"/>
              <a:gd name="connsiteY674" fmla="*/ 3084505 h 6791323"/>
              <a:gd name="connsiteX675" fmla="*/ 5574152 w 7219949"/>
              <a:gd name="connsiteY675" fmla="*/ 3114814 h 6791323"/>
              <a:gd name="connsiteX676" fmla="*/ 5614131 w 7219949"/>
              <a:gd name="connsiteY676" fmla="*/ 3143441 h 6791323"/>
              <a:gd name="connsiteX677" fmla="*/ 5658037 w 7219949"/>
              <a:gd name="connsiteY677" fmla="*/ 3172283 h 6791323"/>
              <a:gd name="connsiteX678" fmla="*/ 5724516 w 7219949"/>
              <a:gd name="connsiteY678" fmla="*/ 3224881 h 6791323"/>
              <a:gd name="connsiteX679" fmla="*/ 5732965 w 7219949"/>
              <a:gd name="connsiteY679" fmla="*/ 3231219 h 6791323"/>
              <a:gd name="connsiteX680" fmla="*/ 5801106 w 7219949"/>
              <a:gd name="connsiteY680" fmla="*/ 3280969 h 6791323"/>
              <a:gd name="connsiteX681" fmla="*/ 5874327 w 7219949"/>
              <a:gd name="connsiteY681" fmla="*/ 3335895 h 6791323"/>
              <a:gd name="connsiteX682" fmla="*/ 5896602 w 7219949"/>
              <a:gd name="connsiteY682" fmla="*/ 3353123 h 6791323"/>
              <a:gd name="connsiteX683" fmla="*/ 5869190 w 7219949"/>
              <a:gd name="connsiteY683" fmla="*/ 3338282 h 6791323"/>
              <a:gd name="connsiteX684" fmla="*/ 5802463 w 7219949"/>
              <a:gd name="connsiteY684" fmla="*/ 3320889 h 6791323"/>
              <a:gd name="connsiteX685" fmla="*/ 5797202 w 7219949"/>
              <a:gd name="connsiteY685" fmla="*/ 3320339 h 6791323"/>
              <a:gd name="connsiteX686" fmla="*/ 5761392 w 7219949"/>
              <a:gd name="connsiteY686" fmla="*/ 3293477 h 6791323"/>
              <a:gd name="connsiteX687" fmla="*/ 5773810 w 7219949"/>
              <a:gd name="connsiteY687" fmla="*/ 3306886 h 6791323"/>
              <a:gd name="connsiteX688" fmla="*/ 5790861 w 7219949"/>
              <a:gd name="connsiteY688" fmla="*/ 3319676 h 6791323"/>
              <a:gd name="connsiteX689" fmla="*/ 5758188 w 7219949"/>
              <a:gd name="connsiteY689" fmla="*/ 3316259 h 6791323"/>
              <a:gd name="connsiteX690" fmla="*/ 5759849 w 7219949"/>
              <a:gd name="connsiteY690" fmla="*/ 3321706 h 6791323"/>
              <a:gd name="connsiteX691" fmla="*/ 5749198 w 7219949"/>
              <a:gd name="connsiteY691" fmla="*/ 3314346 h 6791323"/>
              <a:gd name="connsiteX692" fmla="*/ 5735116 w 7219949"/>
              <a:gd name="connsiteY692" fmla="*/ 3303783 h 6791323"/>
              <a:gd name="connsiteX693" fmla="*/ 5724406 w 7219949"/>
              <a:gd name="connsiteY693" fmla="*/ 3294384 h 6791323"/>
              <a:gd name="connsiteX694" fmla="*/ 5715403 w 7219949"/>
              <a:gd name="connsiteY694" fmla="*/ 3288996 h 6791323"/>
              <a:gd name="connsiteX695" fmla="*/ 5722743 w 7219949"/>
              <a:gd name="connsiteY695" fmla="*/ 3297231 h 6791323"/>
              <a:gd name="connsiteX696" fmla="*/ 5745272 w 7219949"/>
              <a:gd name="connsiteY696" fmla="*/ 3314130 h 6791323"/>
              <a:gd name="connsiteX697" fmla="*/ 5750396 w 7219949"/>
              <a:gd name="connsiteY697" fmla="*/ 3326160 h 6791323"/>
              <a:gd name="connsiteX698" fmla="*/ 5749287 w 7219949"/>
              <a:gd name="connsiteY698" fmla="*/ 3328057 h 6791323"/>
              <a:gd name="connsiteX699" fmla="*/ 5714982 w 7219949"/>
              <a:gd name="connsiteY699" fmla="*/ 3310510 h 6791323"/>
              <a:gd name="connsiteX700" fmla="*/ 5712166 w 7219949"/>
              <a:gd name="connsiteY700" fmla="*/ 3308398 h 6791323"/>
              <a:gd name="connsiteX701" fmla="*/ 5686821 w 7219949"/>
              <a:gd name="connsiteY701" fmla="*/ 3289386 h 6791323"/>
              <a:gd name="connsiteX702" fmla="*/ 5672741 w 7219949"/>
              <a:gd name="connsiteY702" fmla="*/ 3278823 h 6791323"/>
              <a:gd name="connsiteX703" fmla="*/ 5662584 w 7219949"/>
              <a:gd name="connsiteY703" fmla="*/ 3268477 h 6791323"/>
              <a:gd name="connsiteX704" fmla="*/ 5642870 w 7219949"/>
              <a:gd name="connsiteY704" fmla="*/ 3253688 h 6791323"/>
              <a:gd name="connsiteX705" fmla="*/ 5616417 w 7219949"/>
              <a:gd name="connsiteY705" fmla="*/ 3236573 h 6791323"/>
              <a:gd name="connsiteX706" fmla="*/ 5591071 w 7219949"/>
              <a:gd name="connsiteY706" fmla="*/ 3217560 h 6791323"/>
              <a:gd name="connsiteX707" fmla="*/ 5566834 w 7219949"/>
              <a:gd name="connsiteY707" fmla="*/ 3196651 h 6791323"/>
              <a:gd name="connsiteX708" fmla="*/ 5556124 w 7219949"/>
              <a:gd name="connsiteY708" fmla="*/ 3187251 h 6791323"/>
              <a:gd name="connsiteX709" fmla="*/ 5547676 w 7219949"/>
              <a:gd name="connsiteY709" fmla="*/ 3180914 h 6791323"/>
              <a:gd name="connsiteX710" fmla="*/ 5502064 w 7219949"/>
              <a:gd name="connsiteY710" fmla="*/ 3148064 h 6791323"/>
              <a:gd name="connsiteX711" fmla="*/ 5497030 w 7219949"/>
              <a:gd name="connsiteY711" fmla="*/ 3149745 h 6791323"/>
              <a:gd name="connsiteX712" fmla="*/ 5492507 w 7219949"/>
              <a:gd name="connsiteY712" fmla="*/ 3143623 h 6791323"/>
              <a:gd name="connsiteX713" fmla="*/ 5475610 w 7219949"/>
              <a:gd name="connsiteY713" fmla="*/ 3130947 h 6791323"/>
              <a:gd name="connsiteX714" fmla="*/ 5470576 w 7219949"/>
              <a:gd name="connsiteY714" fmla="*/ 3132629 h 6791323"/>
              <a:gd name="connsiteX715" fmla="*/ 5466052 w 7219949"/>
              <a:gd name="connsiteY715" fmla="*/ 3126507 h 6791323"/>
              <a:gd name="connsiteX716" fmla="*/ 5451972 w 7219949"/>
              <a:gd name="connsiteY716" fmla="*/ 3115945 h 6791323"/>
              <a:gd name="connsiteX717" fmla="*/ 5444676 w 7219949"/>
              <a:gd name="connsiteY717" fmla="*/ 3114566 h 6791323"/>
              <a:gd name="connsiteX718" fmla="*/ 5433967 w 7219949"/>
              <a:gd name="connsiteY718" fmla="*/ 3105166 h 6791323"/>
              <a:gd name="connsiteX719" fmla="*/ 5413699 w 7219949"/>
              <a:gd name="connsiteY719" fmla="*/ 3091328 h 6791323"/>
              <a:gd name="connsiteX720" fmla="*/ 5394540 w 7219949"/>
              <a:gd name="connsiteY720" fmla="*/ 3075591 h 6791323"/>
              <a:gd name="connsiteX721" fmla="*/ 5380459 w 7219949"/>
              <a:gd name="connsiteY721" fmla="*/ 3065028 h 6791323"/>
              <a:gd name="connsiteX722" fmla="*/ 5346665 w 7219949"/>
              <a:gd name="connsiteY722" fmla="*/ 3039678 h 6791323"/>
              <a:gd name="connsiteX723" fmla="*/ 5317950 w 7219949"/>
              <a:gd name="connsiteY723" fmla="*/ 3019502 h 6791323"/>
              <a:gd name="connsiteX724" fmla="*/ 5303914 w 7219949"/>
              <a:gd name="connsiteY724" fmla="*/ 3015794 h 6791323"/>
              <a:gd name="connsiteX725" fmla="*/ 5284754 w 7219949"/>
              <a:gd name="connsiteY725" fmla="*/ 3000060 h 6791323"/>
              <a:gd name="connsiteX726" fmla="*/ 5283601 w 7219949"/>
              <a:gd name="connsiteY726" fmla="*/ 2995101 h 6791323"/>
              <a:gd name="connsiteX727" fmla="*/ 5293159 w 7219949"/>
              <a:gd name="connsiteY727" fmla="*/ 2999541 h 6791323"/>
              <a:gd name="connsiteX728" fmla="*/ 5318504 w 7219949"/>
              <a:gd name="connsiteY728" fmla="*/ 3018553 h 6791323"/>
              <a:gd name="connsiteX729" fmla="*/ 5358440 w 7219949"/>
              <a:gd name="connsiteY729" fmla="*/ 3040325 h 6791323"/>
              <a:gd name="connsiteX730" fmla="*/ 5375336 w 7219949"/>
              <a:gd name="connsiteY730" fmla="*/ 3052999 h 6791323"/>
              <a:gd name="connsiteX731" fmla="*/ 5461484 w 7219949"/>
              <a:gd name="connsiteY731" fmla="*/ 3113530 h 6791323"/>
              <a:gd name="connsiteX732" fmla="*/ 5474412 w 7219949"/>
              <a:gd name="connsiteY732" fmla="*/ 3119133 h 6791323"/>
              <a:gd name="connsiteX733" fmla="*/ 5427091 w 7219949"/>
              <a:gd name="connsiteY733" fmla="*/ 3082272 h 6791323"/>
              <a:gd name="connsiteX734" fmla="*/ 5427647 w 7219949"/>
              <a:gd name="connsiteY734" fmla="*/ 3081323 h 6791323"/>
              <a:gd name="connsiteX735" fmla="*/ 5475521 w 7219949"/>
              <a:gd name="connsiteY735" fmla="*/ 3117237 h 6791323"/>
              <a:gd name="connsiteX736" fmla="*/ 5520579 w 7219949"/>
              <a:gd name="connsiteY736" fmla="*/ 3151036 h 6791323"/>
              <a:gd name="connsiteX737" fmla="*/ 5532398 w 7219949"/>
              <a:gd name="connsiteY737" fmla="*/ 3158538 h 6791323"/>
              <a:gd name="connsiteX738" fmla="*/ 5549250 w 7219949"/>
              <a:gd name="connsiteY738" fmla="*/ 3164357 h 6791323"/>
              <a:gd name="connsiteX739" fmla="*/ 5572333 w 7219949"/>
              <a:gd name="connsiteY739" fmla="*/ 3180308 h 6791323"/>
              <a:gd name="connsiteX740" fmla="*/ 5591493 w 7219949"/>
              <a:gd name="connsiteY740" fmla="*/ 3196045 h 6791323"/>
              <a:gd name="connsiteX741" fmla="*/ 5602757 w 7219949"/>
              <a:gd name="connsiteY741" fmla="*/ 3204495 h 6791323"/>
              <a:gd name="connsiteX742" fmla="*/ 5596527 w 7219949"/>
              <a:gd name="connsiteY742" fmla="*/ 3194363 h 6791323"/>
              <a:gd name="connsiteX743" fmla="*/ 5604376 w 7219949"/>
              <a:gd name="connsiteY743" fmla="*/ 3194794 h 6791323"/>
              <a:gd name="connsiteX744" fmla="*/ 5620120 w 7219949"/>
              <a:gd name="connsiteY744" fmla="*/ 3202510 h 6791323"/>
              <a:gd name="connsiteX745" fmla="*/ 5629122 w 7219949"/>
              <a:gd name="connsiteY745" fmla="*/ 3207899 h 6791323"/>
              <a:gd name="connsiteX746" fmla="*/ 5669103 w 7219949"/>
              <a:gd name="connsiteY746" fmla="*/ 3236526 h 6791323"/>
              <a:gd name="connsiteX747" fmla="*/ 5675844 w 7219949"/>
              <a:gd name="connsiteY747" fmla="*/ 3238855 h 6791323"/>
              <a:gd name="connsiteX748" fmla="*/ 5671320 w 7219949"/>
              <a:gd name="connsiteY748" fmla="*/ 3232732 h 6791323"/>
              <a:gd name="connsiteX749" fmla="*/ 5636328 w 7219949"/>
              <a:gd name="connsiteY749" fmla="*/ 3195568 h 6791323"/>
              <a:gd name="connsiteX750" fmla="*/ 5626771 w 7219949"/>
              <a:gd name="connsiteY750" fmla="*/ 3191126 h 6791323"/>
              <a:gd name="connsiteX751" fmla="*/ 5611627 w 7219949"/>
              <a:gd name="connsiteY751" fmla="*/ 3189317 h 6791323"/>
              <a:gd name="connsiteX752" fmla="*/ 5602623 w 7219949"/>
              <a:gd name="connsiteY752" fmla="*/ 3183929 h 6791323"/>
              <a:gd name="connsiteX753" fmla="*/ 5573310 w 7219949"/>
              <a:gd name="connsiteY753" fmla="*/ 3157845 h 6791323"/>
              <a:gd name="connsiteX754" fmla="*/ 5554150 w 7219949"/>
              <a:gd name="connsiteY754" fmla="*/ 3142110 h 6791323"/>
              <a:gd name="connsiteX755" fmla="*/ 5540114 w 7219949"/>
              <a:gd name="connsiteY755" fmla="*/ 3138401 h 6791323"/>
              <a:gd name="connsiteX756" fmla="*/ 5517586 w 7219949"/>
              <a:gd name="connsiteY756" fmla="*/ 3121503 h 6791323"/>
              <a:gd name="connsiteX757" fmla="*/ 5514724 w 7219949"/>
              <a:gd name="connsiteY757" fmla="*/ 3112534 h 6791323"/>
              <a:gd name="connsiteX758" fmla="*/ 5502305 w 7219949"/>
              <a:gd name="connsiteY758" fmla="*/ 3099125 h 6791323"/>
              <a:gd name="connsiteX759" fmla="*/ 5486519 w 7219949"/>
              <a:gd name="connsiteY759" fmla="*/ 3084552 h 6791323"/>
              <a:gd name="connsiteX760" fmla="*/ 5461772 w 7219949"/>
              <a:gd name="connsiteY760" fmla="*/ 3071447 h 6791323"/>
              <a:gd name="connsiteX761" fmla="*/ 5417911 w 7219949"/>
              <a:gd name="connsiteY761" fmla="*/ 3049460 h 6791323"/>
              <a:gd name="connsiteX762" fmla="*/ 5399307 w 7219949"/>
              <a:gd name="connsiteY762" fmla="*/ 3032777 h 6791323"/>
              <a:gd name="connsiteX763" fmla="*/ 5378995 w 7219949"/>
              <a:gd name="connsiteY763" fmla="*/ 3012082 h 6791323"/>
              <a:gd name="connsiteX764" fmla="*/ 5347463 w 7219949"/>
              <a:gd name="connsiteY764" fmla="*/ 2989793 h 6791323"/>
              <a:gd name="connsiteX765" fmla="*/ 5340167 w 7219949"/>
              <a:gd name="connsiteY765" fmla="*/ 2988412 h 6791323"/>
              <a:gd name="connsiteX766" fmla="*/ 5295065 w 7219949"/>
              <a:gd name="connsiteY766" fmla="*/ 2947758 h 6791323"/>
              <a:gd name="connsiteX767" fmla="*/ 5264087 w 7219949"/>
              <a:gd name="connsiteY767" fmla="*/ 2924520 h 6791323"/>
              <a:gd name="connsiteX768" fmla="*/ 5194237 w 7219949"/>
              <a:gd name="connsiteY768" fmla="*/ 2870757 h 6791323"/>
              <a:gd name="connsiteX769" fmla="*/ 5175078 w 7219949"/>
              <a:gd name="connsiteY769" fmla="*/ 2855022 h 6791323"/>
              <a:gd name="connsiteX770" fmla="*/ 5151996 w 7219949"/>
              <a:gd name="connsiteY770" fmla="*/ 2839072 h 6791323"/>
              <a:gd name="connsiteX771" fmla="*/ 5126650 w 7219949"/>
              <a:gd name="connsiteY771" fmla="*/ 2820059 h 6791323"/>
              <a:gd name="connsiteX772" fmla="*/ 5120508 w 7219949"/>
              <a:gd name="connsiteY772" fmla="*/ 2823637 h 6791323"/>
              <a:gd name="connsiteX773" fmla="*/ 5085050 w 7219949"/>
              <a:gd name="connsiteY773" fmla="*/ 2801133 h 6791323"/>
              <a:gd name="connsiteX774" fmla="*/ 5077157 w 7219949"/>
              <a:gd name="connsiteY774" fmla="*/ 2793847 h 6791323"/>
              <a:gd name="connsiteX775" fmla="*/ 5069861 w 7219949"/>
              <a:gd name="connsiteY775" fmla="*/ 2792467 h 6791323"/>
              <a:gd name="connsiteX776" fmla="*/ 5073831 w 7219949"/>
              <a:gd name="connsiteY776" fmla="*/ 2799540 h 6791323"/>
              <a:gd name="connsiteX777" fmla="*/ 5096914 w 7219949"/>
              <a:gd name="connsiteY777" fmla="*/ 2815491 h 6791323"/>
              <a:gd name="connsiteX778" fmla="*/ 5121151 w 7219949"/>
              <a:gd name="connsiteY778" fmla="*/ 2836401 h 6791323"/>
              <a:gd name="connsiteX779" fmla="*/ 5126272 w 7219949"/>
              <a:gd name="connsiteY779" fmla="*/ 2848430 h 6791323"/>
              <a:gd name="connsiteX780" fmla="*/ 5139247 w 7219949"/>
              <a:gd name="connsiteY780" fmla="*/ 2860889 h 6791323"/>
              <a:gd name="connsiteX781" fmla="*/ 5175257 w 7219949"/>
              <a:gd name="connsiteY781" fmla="*/ 2882445 h 6791323"/>
              <a:gd name="connsiteX782" fmla="*/ 5189337 w 7219949"/>
              <a:gd name="connsiteY782" fmla="*/ 2893007 h 6791323"/>
              <a:gd name="connsiteX783" fmla="*/ 5193305 w 7219949"/>
              <a:gd name="connsiteY783" fmla="*/ 2900078 h 6791323"/>
              <a:gd name="connsiteX784" fmla="*/ 5187719 w 7219949"/>
              <a:gd name="connsiteY784" fmla="*/ 2902710 h 6791323"/>
              <a:gd name="connsiteX785" fmla="*/ 5168604 w 7219949"/>
              <a:gd name="connsiteY785" fmla="*/ 2893829 h 6791323"/>
              <a:gd name="connsiteX786" fmla="*/ 5164680 w 7219949"/>
              <a:gd name="connsiteY786" fmla="*/ 2893613 h 6791323"/>
              <a:gd name="connsiteX787" fmla="*/ 5169757 w 7219949"/>
              <a:gd name="connsiteY787" fmla="*/ 2898786 h 6791323"/>
              <a:gd name="connsiteX788" fmla="*/ 5198473 w 7219949"/>
              <a:gd name="connsiteY788" fmla="*/ 2918962 h 6791323"/>
              <a:gd name="connsiteX789" fmla="*/ 5201290 w 7219949"/>
              <a:gd name="connsiteY789" fmla="*/ 2921075 h 6791323"/>
              <a:gd name="connsiteX790" fmla="*/ 5200181 w 7219949"/>
              <a:gd name="connsiteY790" fmla="*/ 2922972 h 6791323"/>
              <a:gd name="connsiteX791" fmla="*/ 5201335 w 7219949"/>
              <a:gd name="connsiteY791" fmla="*/ 2927931 h 6791323"/>
              <a:gd name="connsiteX792" fmla="*/ 5221047 w 7219949"/>
              <a:gd name="connsiteY792" fmla="*/ 2942718 h 6791323"/>
              <a:gd name="connsiteX793" fmla="*/ 5194039 w 7219949"/>
              <a:gd name="connsiteY793" fmla="*/ 2926551 h 6791323"/>
              <a:gd name="connsiteX794" fmla="*/ 5189560 w 7219949"/>
              <a:gd name="connsiteY794" fmla="*/ 2927285 h 6791323"/>
              <a:gd name="connsiteX795" fmla="*/ 5177785 w 7219949"/>
              <a:gd name="connsiteY795" fmla="*/ 2926638 h 6791323"/>
              <a:gd name="connsiteX796" fmla="*/ 5166520 w 7219949"/>
              <a:gd name="connsiteY796" fmla="*/ 2918187 h 6791323"/>
              <a:gd name="connsiteX797" fmla="*/ 5165411 w 7219949"/>
              <a:gd name="connsiteY797" fmla="*/ 2920086 h 6791323"/>
              <a:gd name="connsiteX798" fmla="*/ 5164857 w 7219949"/>
              <a:gd name="connsiteY798" fmla="*/ 2921035 h 6791323"/>
              <a:gd name="connsiteX799" fmla="*/ 5216146 w 7219949"/>
              <a:gd name="connsiteY799" fmla="*/ 2964968 h 6791323"/>
              <a:gd name="connsiteX800" fmla="*/ 5247169 w 7219949"/>
              <a:gd name="connsiteY800" fmla="*/ 2995061 h 6791323"/>
              <a:gd name="connsiteX801" fmla="*/ 5251692 w 7219949"/>
              <a:gd name="connsiteY801" fmla="*/ 3001183 h 6791323"/>
              <a:gd name="connsiteX802" fmla="*/ 5242136 w 7219949"/>
              <a:gd name="connsiteY802" fmla="*/ 2996742 h 6791323"/>
              <a:gd name="connsiteX803" fmla="*/ 5216791 w 7219949"/>
              <a:gd name="connsiteY803" fmla="*/ 2977729 h 6791323"/>
              <a:gd name="connsiteX804" fmla="*/ 5210602 w 7219949"/>
              <a:gd name="connsiteY804" fmla="*/ 2974454 h 6791323"/>
              <a:gd name="connsiteX805" fmla="*/ 5212311 w 7219949"/>
              <a:gd name="connsiteY805" fmla="*/ 2978463 h 6791323"/>
              <a:gd name="connsiteX806" fmla="*/ 5228099 w 7219949"/>
              <a:gd name="connsiteY806" fmla="*/ 2993035 h 6791323"/>
              <a:gd name="connsiteX807" fmla="*/ 5253444 w 7219949"/>
              <a:gd name="connsiteY807" fmla="*/ 3012048 h 6791323"/>
              <a:gd name="connsiteX808" fmla="*/ 5254043 w 7219949"/>
              <a:gd name="connsiteY808" fmla="*/ 3017955 h 6791323"/>
              <a:gd name="connsiteX809" fmla="*/ 5252936 w 7219949"/>
              <a:gd name="connsiteY809" fmla="*/ 3019852 h 6791323"/>
              <a:gd name="connsiteX810" fmla="*/ 5207367 w 7219949"/>
              <a:gd name="connsiteY810" fmla="*/ 2993856 h 6791323"/>
              <a:gd name="connsiteX811" fmla="*/ 5109910 w 7219949"/>
              <a:gd name="connsiteY811" fmla="*/ 2918020 h 6791323"/>
              <a:gd name="connsiteX812" fmla="*/ 5094720 w 7219949"/>
              <a:gd name="connsiteY812" fmla="*/ 2909355 h 6791323"/>
              <a:gd name="connsiteX813" fmla="*/ 5107692 w 7219949"/>
              <a:gd name="connsiteY813" fmla="*/ 2921814 h 6791323"/>
              <a:gd name="connsiteX814" fmla="*/ 5140377 w 7219949"/>
              <a:gd name="connsiteY814" fmla="*/ 2949062 h 6791323"/>
              <a:gd name="connsiteX815" fmla="*/ 5176988 w 7219949"/>
              <a:gd name="connsiteY815" fmla="*/ 2976524 h 6791323"/>
              <a:gd name="connsiteX816" fmla="*/ 5232757 w 7219949"/>
              <a:gd name="connsiteY816" fmla="*/ 3019723 h 6791323"/>
              <a:gd name="connsiteX817" fmla="*/ 5321300 w 7219949"/>
              <a:gd name="connsiteY817" fmla="*/ 3103882 h 6791323"/>
              <a:gd name="connsiteX818" fmla="*/ 5353430 w 7219949"/>
              <a:gd name="connsiteY818" fmla="*/ 3132076 h 6791323"/>
              <a:gd name="connsiteX819" fmla="*/ 5364140 w 7219949"/>
              <a:gd name="connsiteY819" fmla="*/ 3141476 h 6791323"/>
              <a:gd name="connsiteX820" fmla="*/ 5351766 w 7219949"/>
              <a:gd name="connsiteY820" fmla="*/ 3134922 h 6791323"/>
              <a:gd name="connsiteX821" fmla="*/ 5205328 w 7219949"/>
              <a:gd name="connsiteY821" fmla="*/ 3025071 h 6791323"/>
              <a:gd name="connsiteX822" fmla="*/ 5157542 w 7219949"/>
              <a:gd name="connsiteY822" fmla="*/ 3002871 h 6791323"/>
              <a:gd name="connsiteX823" fmla="*/ 5156432 w 7219949"/>
              <a:gd name="connsiteY823" fmla="*/ 3004768 h 6791323"/>
              <a:gd name="connsiteX824" fmla="*/ 5163262 w 7219949"/>
              <a:gd name="connsiteY824" fmla="*/ 3020807 h 6791323"/>
              <a:gd name="connsiteX825" fmla="*/ 5176833 w 7219949"/>
              <a:gd name="connsiteY825" fmla="*/ 3039174 h 6791323"/>
              <a:gd name="connsiteX826" fmla="*/ 5195525 w 7219949"/>
              <a:gd name="connsiteY826" fmla="*/ 3069569 h 6791323"/>
              <a:gd name="connsiteX827" fmla="*/ 5217079 w 7219949"/>
              <a:gd name="connsiteY827" fmla="*/ 3108932 h 6791323"/>
              <a:gd name="connsiteX828" fmla="*/ 5227790 w 7219949"/>
              <a:gd name="connsiteY828" fmla="*/ 3118331 h 6791323"/>
              <a:gd name="connsiteX829" fmla="*/ 5257659 w 7219949"/>
              <a:gd name="connsiteY829" fmla="*/ 3143466 h 6791323"/>
              <a:gd name="connsiteX830" fmla="*/ 5268370 w 7219949"/>
              <a:gd name="connsiteY830" fmla="*/ 3152865 h 6791323"/>
              <a:gd name="connsiteX831" fmla="*/ 5290899 w 7219949"/>
              <a:gd name="connsiteY831" fmla="*/ 3169765 h 6791323"/>
              <a:gd name="connsiteX832" fmla="*/ 5331989 w 7219949"/>
              <a:gd name="connsiteY832" fmla="*/ 3196495 h 6791323"/>
              <a:gd name="connsiteX833" fmla="*/ 5359596 w 7219949"/>
              <a:gd name="connsiteY833" fmla="*/ 3218567 h 6791323"/>
              <a:gd name="connsiteX834" fmla="*/ 5403590 w 7219949"/>
              <a:gd name="connsiteY834" fmla="*/ 3261121 h 6791323"/>
              <a:gd name="connsiteX835" fmla="*/ 5457606 w 7219949"/>
              <a:gd name="connsiteY835" fmla="*/ 3293455 h 6791323"/>
              <a:gd name="connsiteX836" fmla="*/ 5485723 w 7219949"/>
              <a:gd name="connsiteY836" fmla="*/ 3307724 h 6791323"/>
              <a:gd name="connsiteX837" fmla="*/ 5508852 w 7219949"/>
              <a:gd name="connsiteY837" fmla="*/ 3330531 h 6791323"/>
              <a:gd name="connsiteX838" fmla="*/ 5510559 w 7219949"/>
              <a:gd name="connsiteY838" fmla="*/ 3334542 h 6791323"/>
              <a:gd name="connsiteX839" fmla="*/ 5550029 w 7219949"/>
              <a:gd name="connsiteY839" fmla="*/ 3370972 h 6791323"/>
              <a:gd name="connsiteX840" fmla="*/ 5570297 w 7219949"/>
              <a:gd name="connsiteY840" fmla="*/ 3384810 h 6791323"/>
              <a:gd name="connsiteX841" fmla="*/ 5602339 w 7219949"/>
              <a:gd name="connsiteY841" fmla="*/ 3399295 h 6791323"/>
              <a:gd name="connsiteX842" fmla="*/ 5612450 w 7219949"/>
              <a:gd name="connsiteY842" fmla="*/ 3402787 h 6791323"/>
              <a:gd name="connsiteX843" fmla="*/ 5648506 w 7219949"/>
              <a:gd name="connsiteY843" fmla="*/ 3431199 h 6791323"/>
              <a:gd name="connsiteX844" fmla="*/ 5658107 w 7219949"/>
              <a:gd name="connsiteY844" fmla="*/ 3442494 h 6791323"/>
              <a:gd name="connsiteX845" fmla="*/ 5659815 w 7219949"/>
              <a:gd name="connsiteY845" fmla="*/ 3446504 h 6791323"/>
              <a:gd name="connsiteX846" fmla="*/ 5695317 w 7219949"/>
              <a:gd name="connsiteY846" fmla="*/ 3475864 h 6791323"/>
              <a:gd name="connsiteX847" fmla="*/ 5728512 w 7219949"/>
              <a:gd name="connsiteY847" fmla="*/ 3495306 h 6791323"/>
              <a:gd name="connsiteX848" fmla="*/ 5767938 w 7219949"/>
              <a:gd name="connsiteY848" fmla="*/ 3524883 h 6791323"/>
              <a:gd name="connsiteX849" fmla="*/ 5786542 w 7219949"/>
              <a:gd name="connsiteY849" fmla="*/ 3541568 h 6791323"/>
              <a:gd name="connsiteX850" fmla="*/ 5795997 w 7219949"/>
              <a:gd name="connsiteY850" fmla="*/ 3548660 h 6791323"/>
              <a:gd name="connsiteX851" fmla="*/ 5799257 w 7219949"/>
              <a:gd name="connsiteY851" fmla="*/ 3552318 h 6791323"/>
              <a:gd name="connsiteX852" fmla="*/ 5799301 w 7219949"/>
              <a:gd name="connsiteY852" fmla="*/ 3559174 h 6791323"/>
              <a:gd name="connsiteX853" fmla="*/ 5792007 w 7219949"/>
              <a:gd name="connsiteY853" fmla="*/ 3557794 h 6791323"/>
              <a:gd name="connsiteX854" fmla="*/ 5777927 w 7219949"/>
              <a:gd name="connsiteY854" fmla="*/ 3547231 h 6791323"/>
              <a:gd name="connsiteX855" fmla="*/ 5746350 w 7219949"/>
              <a:gd name="connsiteY855" fmla="*/ 3518088 h 6791323"/>
              <a:gd name="connsiteX856" fmla="*/ 5731159 w 7219949"/>
              <a:gd name="connsiteY856" fmla="*/ 3509421 h 6791323"/>
              <a:gd name="connsiteX857" fmla="*/ 5719386 w 7219949"/>
              <a:gd name="connsiteY857" fmla="*/ 3508775 h 6791323"/>
              <a:gd name="connsiteX858" fmla="*/ 5692931 w 7219949"/>
              <a:gd name="connsiteY858" fmla="*/ 3491660 h 6791323"/>
              <a:gd name="connsiteX859" fmla="*/ 5670956 w 7219949"/>
              <a:gd name="connsiteY859" fmla="*/ 3473812 h 6791323"/>
              <a:gd name="connsiteX860" fmla="*/ 5663661 w 7219949"/>
              <a:gd name="connsiteY860" fmla="*/ 3472432 h 6791323"/>
              <a:gd name="connsiteX861" fmla="*/ 5667631 w 7219949"/>
              <a:gd name="connsiteY861" fmla="*/ 3479503 h 6791323"/>
              <a:gd name="connsiteX862" fmla="*/ 5676633 w 7219949"/>
              <a:gd name="connsiteY862" fmla="*/ 3484891 h 6791323"/>
              <a:gd name="connsiteX863" fmla="*/ 5708764 w 7219949"/>
              <a:gd name="connsiteY863" fmla="*/ 3513088 h 6791323"/>
              <a:gd name="connsiteX864" fmla="*/ 5708253 w 7219949"/>
              <a:gd name="connsiteY864" fmla="*/ 3520892 h 6791323"/>
              <a:gd name="connsiteX865" fmla="*/ 5733600 w 7219949"/>
              <a:gd name="connsiteY865" fmla="*/ 3539904 h 6791323"/>
              <a:gd name="connsiteX866" fmla="*/ 5755573 w 7219949"/>
              <a:gd name="connsiteY866" fmla="*/ 3557753 h 6791323"/>
              <a:gd name="connsiteX867" fmla="*/ 5775841 w 7219949"/>
              <a:gd name="connsiteY867" fmla="*/ 3571593 h 6791323"/>
              <a:gd name="connsiteX868" fmla="*/ 5846800 w 7219949"/>
              <a:gd name="connsiteY868" fmla="*/ 3623456 h 6791323"/>
              <a:gd name="connsiteX869" fmla="*/ 5877777 w 7219949"/>
              <a:gd name="connsiteY869" fmla="*/ 3646694 h 6791323"/>
              <a:gd name="connsiteX870" fmla="*/ 5928423 w 7219949"/>
              <a:gd name="connsiteY870" fmla="*/ 3677864 h 6791323"/>
              <a:gd name="connsiteX871" fmla="*/ 5932392 w 7219949"/>
              <a:gd name="connsiteY871" fmla="*/ 3684935 h 6791323"/>
              <a:gd name="connsiteX872" fmla="*/ 5962816 w 7219949"/>
              <a:gd name="connsiteY872" fmla="*/ 3709120 h 6791323"/>
              <a:gd name="connsiteX873" fmla="*/ 5968331 w 7219949"/>
              <a:gd name="connsiteY873" fmla="*/ 3712041 h 6791323"/>
              <a:gd name="connsiteX874" fmla="*/ 5970061 w 7219949"/>
              <a:gd name="connsiteY874" fmla="*/ 3714396 h 6791323"/>
              <a:gd name="connsiteX875" fmla="*/ 6020839 w 7219949"/>
              <a:gd name="connsiteY875" fmla="*/ 3766688 h 6791323"/>
              <a:gd name="connsiteX876" fmla="*/ 6091315 w 7219949"/>
              <a:gd name="connsiteY876" fmla="*/ 3847039 h 6791323"/>
              <a:gd name="connsiteX877" fmla="*/ 6096922 w 7219949"/>
              <a:gd name="connsiteY877" fmla="*/ 3856116 h 6791323"/>
              <a:gd name="connsiteX878" fmla="*/ 6084222 w 7219949"/>
              <a:gd name="connsiteY878" fmla="*/ 3847949 h 6791323"/>
              <a:gd name="connsiteX879" fmla="*/ 5980667 w 7219949"/>
              <a:gd name="connsiteY879" fmla="*/ 3782546 h 6791323"/>
              <a:gd name="connsiteX880" fmla="*/ 5924345 w 7219949"/>
              <a:gd name="connsiteY880" fmla="*/ 3740297 h 6791323"/>
              <a:gd name="connsiteX881" fmla="*/ 5912525 w 7219949"/>
              <a:gd name="connsiteY881" fmla="*/ 3732796 h 6791323"/>
              <a:gd name="connsiteX882" fmla="*/ 5915940 w 7219949"/>
              <a:gd name="connsiteY882" fmla="*/ 3740815 h 6791323"/>
              <a:gd name="connsiteX883" fmla="*/ 5944701 w 7219949"/>
              <a:gd name="connsiteY883" fmla="*/ 3767846 h 6791323"/>
              <a:gd name="connsiteX884" fmla="*/ 5984725 w 7219949"/>
              <a:gd name="connsiteY884" fmla="*/ 3803329 h 6791323"/>
              <a:gd name="connsiteX885" fmla="*/ 5971798 w 7219949"/>
              <a:gd name="connsiteY885" fmla="*/ 3797724 h 6791323"/>
              <a:gd name="connsiteX886" fmla="*/ 5941419 w 7219949"/>
              <a:gd name="connsiteY886" fmla="*/ 3780393 h 6791323"/>
              <a:gd name="connsiteX887" fmla="*/ 5934123 w 7219949"/>
              <a:gd name="connsiteY887" fmla="*/ 3779014 h 6791323"/>
              <a:gd name="connsiteX888" fmla="*/ 5942019 w 7219949"/>
              <a:gd name="connsiteY888" fmla="*/ 3786300 h 6791323"/>
              <a:gd name="connsiteX889" fmla="*/ 5953283 w 7219949"/>
              <a:gd name="connsiteY889" fmla="*/ 3794750 h 6791323"/>
              <a:gd name="connsiteX890" fmla="*/ 5998895 w 7219949"/>
              <a:gd name="connsiteY890" fmla="*/ 3827602 h 6791323"/>
              <a:gd name="connsiteX891" fmla="*/ 6027057 w 7219949"/>
              <a:gd name="connsiteY891" fmla="*/ 3848727 h 6791323"/>
              <a:gd name="connsiteX892" fmla="*/ 6051294 w 7219949"/>
              <a:gd name="connsiteY892" fmla="*/ 3869637 h 6791323"/>
              <a:gd name="connsiteX893" fmla="*/ 6135224 w 7219949"/>
              <a:gd name="connsiteY893" fmla="*/ 3933962 h 6791323"/>
              <a:gd name="connsiteX894" fmla="*/ 6143118 w 7219949"/>
              <a:gd name="connsiteY894" fmla="*/ 3941248 h 6791323"/>
              <a:gd name="connsiteX895" fmla="*/ 6148196 w 7219949"/>
              <a:gd name="connsiteY895" fmla="*/ 3946422 h 6791323"/>
              <a:gd name="connsiteX896" fmla="*/ 6158748 w 7219949"/>
              <a:gd name="connsiteY896" fmla="*/ 3952738 h 6791323"/>
              <a:gd name="connsiteX897" fmla="*/ 6170136 w 7219949"/>
              <a:gd name="connsiteY897" fmla="*/ 3966251 h 6791323"/>
              <a:gd name="connsiteX898" fmla="*/ 6195174 w 7219949"/>
              <a:gd name="connsiteY898" fmla="*/ 3976755 h 6791323"/>
              <a:gd name="connsiteX899" fmla="*/ 6199917 w 7219949"/>
              <a:gd name="connsiteY899" fmla="*/ 3978154 h 6791323"/>
              <a:gd name="connsiteX900" fmla="*/ 6205877 w 7219949"/>
              <a:gd name="connsiteY900" fmla="*/ 3982016 h 6791323"/>
              <a:gd name="connsiteX901" fmla="*/ 6222524 w 7219949"/>
              <a:gd name="connsiteY901" fmla="*/ 3999449 h 6791323"/>
              <a:gd name="connsiteX902" fmla="*/ 6228157 w 7219949"/>
              <a:gd name="connsiteY902" fmla="*/ 4003675 h 6791323"/>
              <a:gd name="connsiteX903" fmla="*/ 6240586 w 7219949"/>
              <a:gd name="connsiteY903" fmla="*/ 4012998 h 6791323"/>
              <a:gd name="connsiteX904" fmla="*/ 6232264 w 7219949"/>
              <a:gd name="connsiteY904" fmla="*/ 4039775 h 6791323"/>
              <a:gd name="connsiteX905" fmla="*/ 6247101 w 7219949"/>
              <a:gd name="connsiteY905" fmla="*/ 4064982 h 6791323"/>
              <a:gd name="connsiteX906" fmla="*/ 6336124 w 7219949"/>
              <a:gd name="connsiteY906" fmla="*/ 4119601 h 6791323"/>
              <a:gd name="connsiteX907" fmla="*/ 6384342 w 7219949"/>
              <a:gd name="connsiteY907" fmla="*/ 4182620 h 6791323"/>
              <a:gd name="connsiteX908" fmla="*/ 6358378 w 7219949"/>
              <a:gd name="connsiteY908" fmla="*/ 4245639 h 6791323"/>
              <a:gd name="connsiteX909" fmla="*/ 6332414 w 7219949"/>
              <a:gd name="connsiteY909" fmla="*/ 4258243 h 6791323"/>
              <a:gd name="connsiteX910" fmla="*/ 6239685 w 7219949"/>
              <a:gd name="connsiteY910" fmla="*/ 4296054 h 6791323"/>
              <a:gd name="connsiteX911" fmla="*/ 6061642 w 7219949"/>
              <a:gd name="connsiteY911" fmla="*/ 4128002 h 6791323"/>
              <a:gd name="connsiteX912" fmla="*/ 6020839 w 7219949"/>
              <a:gd name="connsiteY912" fmla="*/ 4077587 h 6791323"/>
              <a:gd name="connsiteX913" fmla="*/ 5798288 w 7219949"/>
              <a:gd name="connsiteY913" fmla="*/ 3896929 h 6791323"/>
              <a:gd name="connsiteX914" fmla="*/ 5786158 w 7219949"/>
              <a:gd name="connsiteY914" fmla="*/ 3884415 h 6791323"/>
              <a:gd name="connsiteX915" fmla="*/ 5776155 w 7219949"/>
              <a:gd name="connsiteY915" fmla="*/ 3893232 h 6791323"/>
              <a:gd name="connsiteX916" fmla="*/ 5743556 w 7219949"/>
              <a:gd name="connsiteY916" fmla="*/ 3880664 h 6791323"/>
              <a:gd name="connsiteX917" fmla="*/ 5701894 w 7219949"/>
              <a:gd name="connsiteY917" fmla="*/ 3841647 h 6791323"/>
              <a:gd name="connsiteX918" fmla="*/ 5672176 w 7219949"/>
              <a:gd name="connsiteY918" fmla="*/ 3846514 h 6791323"/>
              <a:gd name="connsiteX919" fmla="*/ 5620246 w 7219949"/>
              <a:gd name="connsiteY919" fmla="*/ 3821306 h 6791323"/>
              <a:gd name="connsiteX920" fmla="*/ 5601699 w 7219949"/>
              <a:gd name="connsiteY920" fmla="*/ 3817105 h 6791323"/>
              <a:gd name="connsiteX921" fmla="*/ 5601701 w 7219949"/>
              <a:gd name="connsiteY921" fmla="*/ 3822079 h 6791323"/>
              <a:gd name="connsiteX922" fmla="*/ 5633563 w 7219949"/>
              <a:gd name="connsiteY922" fmla="*/ 3855295 h 6791323"/>
              <a:gd name="connsiteX923" fmla="*/ 5654461 w 7219949"/>
              <a:gd name="connsiteY923" fmla="*/ 3885319 h 6791323"/>
              <a:gd name="connsiteX924" fmla="*/ 5658178 w 7219949"/>
              <a:gd name="connsiteY924" fmla="*/ 3898424 h 6791323"/>
              <a:gd name="connsiteX925" fmla="*/ 5666613 w 7219949"/>
              <a:gd name="connsiteY925" fmla="*/ 3907431 h 6791323"/>
              <a:gd name="connsiteX926" fmla="*/ 5720396 w 7219949"/>
              <a:gd name="connsiteY926" fmla="*/ 3989359 h 6791323"/>
              <a:gd name="connsiteX927" fmla="*/ 5931822 w 7219949"/>
              <a:gd name="connsiteY927" fmla="*/ 4170016 h 6791323"/>
              <a:gd name="connsiteX928" fmla="*/ 5942949 w 7219949"/>
              <a:gd name="connsiteY928" fmla="*/ 4178417 h 6791323"/>
              <a:gd name="connsiteX929" fmla="*/ 5968912 w 7219949"/>
              <a:gd name="connsiteY929" fmla="*/ 4245640 h 6791323"/>
              <a:gd name="connsiteX930" fmla="*/ 5902147 w 7219949"/>
              <a:gd name="connsiteY930" fmla="*/ 4249842 h 6791323"/>
              <a:gd name="connsiteX931" fmla="*/ 5816835 w 7219949"/>
              <a:gd name="connsiteY931" fmla="*/ 4191022 h 6791323"/>
              <a:gd name="connsiteX932" fmla="*/ 5670785 w 7219949"/>
              <a:gd name="connsiteY932" fmla="*/ 4081720 h 6791323"/>
              <a:gd name="connsiteX933" fmla="*/ 5633513 w 7219949"/>
              <a:gd name="connsiteY933" fmla="*/ 4051679 h 6791323"/>
              <a:gd name="connsiteX934" fmla="*/ 5632591 w 7219949"/>
              <a:gd name="connsiteY934" fmla="*/ 4064493 h 6791323"/>
              <a:gd name="connsiteX935" fmla="*/ 5627135 w 7219949"/>
              <a:gd name="connsiteY935" fmla="*/ 4087834 h 6791323"/>
              <a:gd name="connsiteX936" fmla="*/ 5673069 w 7219949"/>
              <a:gd name="connsiteY936" fmla="*/ 4152202 h 6791323"/>
              <a:gd name="connsiteX937" fmla="*/ 5695077 w 7219949"/>
              <a:gd name="connsiteY937" fmla="*/ 4180327 h 6791323"/>
              <a:gd name="connsiteX938" fmla="*/ 5794556 w 7219949"/>
              <a:gd name="connsiteY938" fmla="*/ 4276301 h 6791323"/>
              <a:gd name="connsiteX939" fmla="*/ 5829227 w 7219949"/>
              <a:gd name="connsiteY939" fmla="*/ 4309281 h 6791323"/>
              <a:gd name="connsiteX940" fmla="*/ 5956729 w 7219949"/>
              <a:gd name="connsiteY940" fmla="*/ 4475058 h 6791323"/>
              <a:gd name="connsiteX941" fmla="*/ 5964150 w 7219949"/>
              <a:gd name="connsiteY941" fmla="*/ 4490207 h 6791323"/>
              <a:gd name="connsiteX942" fmla="*/ 6005102 w 7219949"/>
              <a:gd name="connsiteY942" fmla="*/ 4582192 h 6791323"/>
              <a:gd name="connsiteX943" fmla="*/ 6013742 w 7219949"/>
              <a:gd name="connsiteY943" fmla="*/ 4618728 h 6791323"/>
              <a:gd name="connsiteX944" fmla="*/ 5942362 w 7219949"/>
              <a:gd name="connsiteY944" fmla="*/ 4657800 h 6791323"/>
              <a:gd name="connsiteX945" fmla="*/ 5937562 w 7219949"/>
              <a:gd name="connsiteY945" fmla="*/ 4637503 h 6791323"/>
              <a:gd name="connsiteX946" fmla="*/ 5920542 w 7219949"/>
              <a:gd name="connsiteY946" fmla="*/ 4581760 h 6791323"/>
              <a:gd name="connsiteX947" fmla="*/ 5901858 w 7219949"/>
              <a:gd name="connsiteY947" fmla="*/ 4535223 h 6791323"/>
              <a:gd name="connsiteX948" fmla="*/ 5830850 w 7219949"/>
              <a:gd name="connsiteY948" fmla="*/ 4478468 h 6791323"/>
              <a:gd name="connsiteX949" fmla="*/ 5822540 w 7219949"/>
              <a:gd name="connsiteY949" fmla="*/ 4524497 h 6791323"/>
              <a:gd name="connsiteX950" fmla="*/ 5838604 w 7219949"/>
              <a:gd name="connsiteY950" fmla="*/ 4576179 h 6791323"/>
              <a:gd name="connsiteX951" fmla="*/ 5894654 w 7219949"/>
              <a:gd name="connsiteY951" fmla="*/ 4715791 h 6791323"/>
              <a:gd name="connsiteX952" fmla="*/ 5955102 w 7219949"/>
              <a:gd name="connsiteY952" fmla="*/ 4727894 h 6791323"/>
              <a:gd name="connsiteX953" fmla="*/ 5989146 w 7219949"/>
              <a:gd name="connsiteY953" fmla="*/ 4839380 h 6791323"/>
              <a:gd name="connsiteX954" fmla="*/ 5983902 w 7219949"/>
              <a:gd name="connsiteY954" fmla="*/ 4849672 h 6791323"/>
              <a:gd name="connsiteX955" fmla="*/ 6015178 w 7219949"/>
              <a:gd name="connsiteY955" fmla="*/ 4835827 h 6791323"/>
              <a:gd name="connsiteX956" fmla="*/ 6050296 w 7219949"/>
              <a:gd name="connsiteY956" fmla="*/ 4838217 h 6791323"/>
              <a:gd name="connsiteX957" fmla="*/ 6055611 w 7219949"/>
              <a:gd name="connsiteY957" fmla="*/ 4893165 h 6791323"/>
              <a:gd name="connsiteX958" fmla="*/ 6038735 w 7219949"/>
              <a:gd name="connsiteY958" fmla="*/ 4967899 h 6791323"/>
              <a:gd name="connsiteX959" fmla="*/ 6060557 w 7219949"/>
              <a:gd name="connsiteY959" fmla="*/ 5043940 h 6791323"/>
              <a:gd name="connsiteX960" fmla="*/ 6235843 w 7219949"/>
              <a:gd name="connsiteY960" fmla="*/ 5216963 h 6791323"/>
              <a:gd name="connsiteX961" fmla="*/ 6308069 w 7219949"/>
              <a:gd name="connsiteY961" fmla="*/ 5295104 h 6791323"/>
              <a:gd name="connsiteX962" fmla="*/ 6321766 w 7219949"/>
              <a:gd name="connsiteY962" fmla="*/ 5369257 h 6791323"/>
              <a:gd name="connsiteX963" fmla="*/ 6288602 w 7219949"/>
              <a:gd name="connsiteY963" fmla="*/ 5377151 h 6791323"/>
              <a:gd name="connsiteX964" fmla="*/ 6280447 w 7219949"/>
              <a:gd name="connsiteY964" fmla="*/ 5371730 h 6791323"/>
              <a:gd name="connsiteX965" fmla="*/ 6265258 w 7219949"/>
              <a:gd name="connsiteY965" fmla="*/ 5359081 h 6791323"/>
              <a:gd name="connsiteX966" fmla="*/ 6206596 w 7219949"/>
              <a:gd name="connsiteY966" fmla="*/ 5307410 h 6791323"/>
              <a:gd name="connsiteX967" fmla="*/ 6195315 w 7219949"/>
              <a:gd name="connsiteY967" fmla="*/ 5298914 h 6791323"/>
              <a:gd name="connsiteX968" fmla="*/ 6185467 w 7219949"/>
              <a:gd name="connsiteY968" fmla="*/ 5294561 h 6791323"/>
              <a:gd name="connsiteX969" fmla="*/ 6186881 w 7219949"/>
              <a:gd name="connsiteY969" fmla="*/ 5297109 h 6791323"/>
              <a:gd name="connsiteX970" fmla="*/ 6136704 w 7219949"/>
              <a:gd name="connsiteY970" fmla="*/ 5264462 h 6791323"/>
              <a:gd name="connsiteX971" fmla="*/ 6107651 w 7219949"/>
              <a:gd name="connsiteY971" fmla="*/ 5242155 h 6791323"/>
              <a:gd name="connsiteX972" fmla="*/ 6088928 w 7219949"/>
              <a:gd name="connsiteY972" fmla="*/ 5222495 h 6791323"/>
              <a:gd name="connsiteX973" fmla="*/ 6066568 w 7219949"/>
              <a:gd name="connsiteY973" fmla="*/ 5201412 h 6791323"/>
              <a:gd name="connsiteX974" fmla="*/ 6038954 w 7219949"/>
              <a:gd name="connsiteY974" fmla="*/ 5163615 h 6791323"/>
              <a:gd name="connsiteX975" fmla="*/ 6011992 w 7219949"/>
              <a:gd name="connsiteY975" fmla="*/ 5153847 h 6791323"/>
              <a:gd name="connsiteX976" fmla="*/ 5976655 w 7219949"/>
              <a:gd name="connsiteY976" fmla="*/ 5125041 h 6791323"/>
              <a:gd name="connsiteX977" fmla="*/ 5967008 w 7219949"/>
              <a:gd name="connsiteY977" fmla="*/ 5126630 h 6791323"/>
              <a:gd name="connsiteX978" fmla="*/ 5968441 w 7219949"/>
              <a:gd name="connsiteY978" fmla="*/ 5130775 h 6791323"/>
              <a:gd name="connsiteX979" fmla="*/ 5926597 w 7219949"/>
              <a:gd name="connsiteY979" fmla="*/ 5098239 h 6791323"/>
              <a:gd name="connsiteX980" fmla="*/ 5943791 w 7219949"/>
              <a:gd name="connsiteY980" fmla="*/ 5117987 h 6791323"/>
              <a:gd name="connsiteX981" fmla="*/ 5879288 w 7219949"/>
              <a:gd name="connsiteY981" fmla="*/ 5072864 h 6791323"/>
              <a:gd name="connsiteX982" fmla="*/ 5861378 w 7219949"/>
              <a:gd name="connsiteY982" fmla="*/ 5078301 h 6791323"/>
              <a:gd name="connsiteX983" fmla="*/ 5860591 w 7219949"/>
              <a:gd name="connsiteY983" fmla="*/ 5090523 h 6791323"/>
              <a:gd name="connsiteX984" fmla="*/ 5845132 w 7219949"/>
              <a:gd name="connsiteY984" fmla="*/ 5079798 h 6791323"/>
              <a:gd name="connsiteX985" fmla="*/ 5831799 w 7219949"/>
              <a:gd name="connsiteY985" fmla="*/ 5068055 h 6791323"/>
              <a:gd name="connsiteX986" fmla="*/ 5811700 w 7219949"/>
              <a:gd name="connsiteY986" fmla="*/ 5047469 h 6791323"/>
              <a:gd name="connsiteX987" fmla="*/ 5796520 w 7219949"/>
              <a:gd name="connsiteY987" fmla="*/ 5038421 h 6791323"/>
              <a:gd name="connsiteX988" fmla="*/ 5802054 w 7219949"/>
              <a:gd name="connsiteY988" fmla="*/ 5049059 h 6791323"/>
              <a:gd name="connsiteX989" fmla="*/ 5830152 w 7219949"/>
              <a:gd name="connsiteY989" fmla="*/ 5076691 h 6791323"/>
              <a:gd name="connsiteX990" fmla="*/ 5878148 w 7219949"/>
              <a:gd name="connsiteY990" fmla="*/ 5118968 h 6791323"/>
              <a:gd name="connsiteX991" fmla="*/ 5854967 w 7219949"/>
              <a:gd name="connsiteY991" fmla="*/ 5102873 h 6791323"/>
              <a:gd name="connsiteX992" fmla="*/ 5848401 w 7219949"/>
              <a:gd name="connsiteY992" fmla="*/ 5099973 h 6791323"/>
              <a:gd name="connsiteX993" fmla="*/ 5855168 w 7219949"/>
              <a:gd name="connsiteY993" fmla="*/ 5108815 h 6791323"/>
              <a:gd name="connsiteX994" fmla="*/ 5888397 w 7219949"/>
              <a:gd name="connsiteY994" fmla="*/ 5135202 h 6791323"/>
              <a:gd name="connsiteX995" fmla="*/ 5904893 w 7219949"/>
              <a:gd name="connsiteY995" fmla="*/ 5149733 h 6791323"/>
              <a:gd name="connsiteX996" fmla="*/ 5905833 w 7219949"/>
              <a:gd name="connsiteY996" fmla="*/ 5158694 h 6791323"/>
              <a:gd name="connsiteX997" fmla="*/ 5876083 w 7219949"/>
              <a:gd name="connsiteY997" fmla="*/ 5134443 h 6791323"/>
              <a:gd name="connsiteX998" fmla="*/ 5868085 w 7219949"/>
              <a:gd name="connsiteY998" fmla="*/ 5127398 h 6791323"/>
              <a:gd name="connsiteX999" fmla="*/ 5855155 w 7219949"/>
              <a:gd name="connsiteY999" fmla="*/ 5127536 h 6791323"/>
              <a:gd name="connsiteX1000" fmla="*/ 5853923 w 7219949"/>
              <a:gd name="connsiteY1000" fmla="*/ 5129334 h 6791323"/>
              <a:gd name="connsiteX1001" fmla="*/ 5861305 w 7219949"/>
              <a:gd name="connsiteY1001" fmla="*/ 5137277 h 6791323"/>
              <a:gd name="connsiteX1002" fmla="*/ 5887969 w 7219949"/>
              <a:gd name="connsiteY1002" fmla="*/ 5160764 h 6791323"/>
              <a:gd name="connsiteX1003" fmla="*/ 5889404 w 7219949"/>
              <a:gd name="connsiteY1003" fmla="*/ 5164910 h 6791323"/>
              <a:gd name="connsiteX1004" fmla="*/ 5886120 w 7219949"/>
              <a:gd name="connsiteY1004" fmla="*/ 5163459 h 6791323"/>
              <a:gd name="connsiteX1005" fmla="*/ 5859456 w 7219949"/>
              <a:gd name="connsiteY1005" fmla="*/ 5139972 h 6791323"/>
              <a:gd name="connsiteX1006" fmla="*/ 5832792 w 7219949"/>
              <a:gd name="connsiteY1006" fmla="*/ 5116485 h 6791323"/>
              <a:gd name="connsiteX1007" fmla="*/ 5819459 w 7219949"/>
              <a:gd name="connsiteY1007" fmla="*/ 5104740 h 6791323"/>
              <a:gd name="connsiteX1008" fmla="*/ 5795046 w 7219949"/>
              <a:gd name="connsiteY1008" fmla="*/ 5090442 h 6791323"/>
              <a:gd name="connsiteX1009" fmla="*/ 5760585 w 7219949"/>
              <a:gd name="connsiteY1009" fmla="*/ 5065850 h 6791323"/>
              <a:gd name="connsiteX1010" fmla="*/ 5750737 w 7219949"/>
              <a:gd name="connsiteY1010" fmla="*/ 5061500 h 6791323"/>
              <a:gd name="connsiteX1011" fmla="*/ 5757503 w 7219949"/>
              <a:gd name="connsiteY1011" fmla="*/ 5070341 h 6791323"/>
              <a:gd name="connsiteX1012" fmla="*/ 5758320 w 7219949"/>
              <a:gd name="connsiteY1012" fmla="*/ 5075383 h 6791323"/>
              <a:gd name="connsiteX1013" fmla="*/ 5758521 w 7219949"/>
              <a:gd name="connsiteY1013" fmla="*/ 5081325 h 6791323"/>
              <a:gd name="connsiteX1014" fmla="*/ 5756673 w 7219949"/>
              <a:gd name="connsiteY1014" fmla="*/ 5084021 h 6791323"/>
              <a:gd name="connsiteX1015" fmla="*/ 5754006 w 7219949"/>
              <a:gd name="connsiteY1015" fmla="*/ 5081671 h 6791323"/>
              <a:gd name="connsiteX1016" fmla="*/ 5749691 w 7219949"/>
              <a:gd name="connsiteY1016" fmla="*/ 5087958 h 6791323"/>
              <a:gd name="connsiteX1017" fmla="*/ 5766709 w 7219949"/>
              <a:gd name="connsiteY1017" fmla="*/ 5113036 h 6791323"/>
              <a:gd name="connsiteX1018" fmla="*/ 5738195 w 7219949"/>
              <a:gd name="connsiteY1018" fmla="*/ 5092242 h 6791323"/>
              <a:gd name="connsiteX1019" fmla="*/ 5740246 w 7219949"/>
              <a:gd name="connsiteY1019" fmla="*/ 5095490 h 6791323"/>
              <a:gd name="connsiteX1020" fmla="*/ 5846903 w 7219949"/>
              <a:gd name="connsiteY1020" fmla="*/ 5189439 h 6791323"/>
              <a:gd name="connsiteX1021" fmla="*/ 5848952 w 7219949"/>
              <a:gd name="connsiteY1021" fmla="*/ 5192686 h 6791323"/>
              <a:gd name="connsiteX1022" fmla="*/ 5835005 w 7219949"/>
              <a:gd name="connsiteY1022" fmla="*/ 5181840 h 6791323"/>
              <a:gd name="connsiteX1023" fmla="*/ 5810591 w 7219949"/>
              <a:gd name="connsiteY1023" fmla="*/ 5167541 h 6791323"/>
              <a:gd name="connsiteX1024" fmla="*/ 5798076 w 7219949"/>
              <a:gd name="connsiteY1024" fmla="*/ 5160841 h 6791323"/>
              <a:gd name="connsiteX1025" fmla="*/ 5767514 w 7219949"/>
              <a:gd name="connsiteY1025" fmla="*/ 5136802 h 6791323"/>
              <a:gd name="connsiteX1026" fmla="*/ 5760948 w 7219949"/>
              <a:gd name="connsiteY1026" fmla="*/ 5133901 h 6791323"/>
              <a:gd name="connsiteX1027" fmla="*/ 5765664 w 7219949"/>
              <a:gd name="connsiteY1027" fmla="*/ 5139495 h 6791323"/>
              <a:gd name="connsiteX1028" fmla="*/ 5829658 w 7219949"/>
              <a:gd name="connsiteY1028" fmla="*/ 5195864 h 6791323"/>
              <a:gd name="connsiteX1029" fmla="*/ 5837042 w 7219949"/>
              <a:gd name="connsiteY1029" fmla="*/ 5203809 h 6791323"/>
              <a:gd name="connsiteX1030" fmla="*/ 5839909 w 7219949"/>
              <a:gd name="connsiteY1030" fmla="*/ 5212099 h 6791323"/>
              <a:gd name="connsiteX1031" fmla="*/ 5825344 w 7219949"/>
              <a:gd name="connsiteY1031" fmla="*/ 5202151 h 6791323"/>
              <a:gd name="connsiteX1032" fmla="*/ 5794781 w 7219949"/>
              <a:gd name="connsiteY1032" fmla="*/ 5178113 h 6791323"/>
              <a:gd name="connsiteX1033" fmla="*/ 5762985 w 7219949"/>
              <a:gd name="connsiteY1033" fmla="*/ 5155870 h 6791323"/>
              <a:gd name="connsiteX1034" fmla="*/ 5730989 w 7219949"/>
              <a:gd name="connsiteY1034" fmla="*/ 5127684 h 6791323"/>
              <a:gd name="connsiteX1035" fmla="*/ 5707606 w 7219949"/>
              <a:gd name="connsiteY1035" fmla="*/ 5105648 h 6791323"/>
              <a:gd name="connsiteX1036" fmla="*/ 5695092 w 7219949"/>
              <a:gd name="connsiteY1036" fmla="*/ 5098947 h 6791323"/>
              <a:gd name="connsiteX1037" fmla="*/ 5695910 w 7219949"/>
              <a:gd name="connsiteY1037" fmla="*/ 5103992 h 6791323"/>
              <a:gd name="connsiteX1038" fmla="*/ 5709242 w 7219949"/>
              <a:gd name="connsiteY1038" fmla="*/ 5115735 h 6791323"/>
              <a:gd name="connsiteX1039" fmla="*/ 5744521 w 7219949"/>
              <a:gd name="connsiteY1039" fmla="*/ 5145369 h 6791323"/>
              <a:gd name="connsiteX1040" fmla="*/ 5778569 w 7219949"/>
              <a:gd name="connsiteY1040" fmla="*/ 5176802 h 6791323"/>
              <a:gd name="connsiteX1041" fmla="*/ 5788617 w 7219949"/>
              <a:gd name="connsiteY1041" fmla="*/ 5187095 h 6791323"/>
              <a:gd name="connsiteX1042" fmla="*/ 5718059 w 7219949"/>
              <a:gd name="connsiteY1042" fmla="*/ 5127825 h 6791323"/>
              <a:gd name="connsiteX1043" fmla="*/ 5707393 w 7219949"/>
              <a:gd name="connsiteY1043" fmla="*/ 5118428 h 6791323"/>
              <a:gd name="connsiteX1044" fmla="*/ 5692828 w 7219949"/>
              <a:gd name="connsiteY1044" fmla="*/ 5108481 h 6791323"/>
              <a:gd name="connsiteX1045" fmla="*/ 5688312 w 7219949"/>
              <a:gd name="connsiteY1045" fmla="*/ 5108827 h 6791323"/>
              <a:gd name="connsiteX1046" fmla="*/ 5692412 w 7219949"/>
              <a:gd name="connsiteY1046" fmla="*/ 5115322 h 6791323"/>
              <a:gd name="connsiteX1047" fmla="*/ 5732408 w 7219949"/>
              <a:gd name="connsiteY1047" fmla="*/ 5150553 h 6791323"/>
              <a:gd name="connsiteX1048" fmla="*/ 5687281 w 7219949"/>
              <a:gd name="connsiteY1048" fmla="*/ 5116564 h 6791323"/>
              <a:gd name="connsiteX1049" fmla="*/ 5678049 w 7219949"/>
              <a:gd name="connsiteY1049" fmla="*/ 5111316 h 6791323"/>
              <a:gd name="connsiteX1050" fmla="*/ 5688098 w 7219949"/>
              <a:gd name="connsiteY1050" fmla="*/ 5121609 h 6791323"/>
              <a:gd name="connsiteX1051" fmla="*/ 5754758 w 7219949"/>
              <a:gd name="connsiteY1051" fmla="*/ 5180326 h 6791323"/>
              <a:gd name="connsiteX1052" fmla="*/ 5764192 w 7219949"/>
              <a:gd name="connsiteY1052" fmla="*/ 5191518 h 6791323"/>
              <a:gd name="connsiteX1053" fmla="*/ 5745528 w 7219949"/>
              <a:gd name="connsiteY1053" fmla="*/ 5175076 h 6791323"/>
              <a:gd name="connsiteX1054" fmla="*/ 5719681 w 7219949"/>
              <a:gd name="connsiteY1054" fmla="*/ 5156632 h 6791323"/>
              <a:gd name="connsiteX1055" fmla="*/ 5695682 w 7219949"/>
              <a:gd name="connsiteY1055" fmla="*/ 5135494 h 6791323"/>
              <a:gd name="connsiteX1056" fmla="*/ 5685834 w 7219949"/>
              <a:gd name="connsiteY1056" fmla="*/ 5131143 h 6791323"/>
              <a:gd name="connsiteX1057" fmla="*/ 5691984 w 7219949"/>
              <a:gd name="connsiteY1057" fmla="*/ 5140884 h 6791323"/>
              <a:gd name="connsiteX1058" fmla="*/ 5747979 w 7219949"/>
              <a:gd name="connsiteY1058" fmla="*/ 5190206 h 6791323"/>
              <a:gd name="connsiteX1059" fmla="*/ 5771361 w 7219949"/>
              <a:gd name="connsiteY1059" fmla="*/ 5212243 h 6791323"/>
              <a:gd name="connsiteX1060" fmla="*/ 5742031 w 7219949"/>
              <a:gd name="connsiteY1060" fmla="*/ 5186408 h 6791323"/>
              <a:gd name="connsiteX1061" fmla="*/ 5720899 w 7219949"/>
              <a:gd name="connsiteY1061" fmla="*/ 5173558 h 6791323"/>
              <a:gd name="connsiteX1062" fmla="*/ 5719051 w 7219949"/>
              <a:gd name="connsiteY1062" fmla="*/ 5176252 h 6791323"/>
              <a:gd name="connsiteX1063" fmla="*/ 5728483 w 7219949"/>
              <a:gd name="connsiteY1063" fmla="*/ 5187444 h 6791323"/>
              <a:gd name="connsiteX1064" fmla="*/ 5761915 w 7219949"/>
              <a:gd name="connsiteY1064" fmla="*/ 5219775 h 6791323"/>
              <a:gd name="connsiteX1065" fmla="*/ 5806628 w 7219949"/>
              <a:gd name="connsiteY1065" fmla="*/ 5260601 h 6791323"/>
              <a:gd name="connsiteX1066" fmla="*/ 5881287 w 7219949"/>
              <a:gd name="connsiteY1066" fmla="*/ 5326364 h 6791323"/>
              <a:gd name="connsiteX1067" fmla="*/ 5894003 w 7219949"/>
              <a:gd name="connsiteY1067" fmla="*/ 5339006 h 6791323"/>
              <a:gd name="connsiteX1068" fmla="*/ 5883539 w 7219949"/>
              <a:gd name="connsiteY1068" fmla="*/ 5335552 h 6791323"/>
              <a:gd name="connsiteX1069" fmla="*/ 5859742 w 7219949"/>
              <a:gd name="connsiteY1069" fmla="*/ 5320355 h 6791323"/>
              <a:gd name="connsiteX1070" fmla="*/ 5837178 w 7219949"/>
              <a:gd name="connsiteY1070" fmla="*/ 5303362 h 6791323"/>
              <a:gd name="connsiteX1071" fmla="*/ 5795131 w 7219949"/>
              <a:gd name="connsiteY1071" fmla="*/ 5264885 h 6791323"/>
              <a:gd name="connsiteX1072" fmla="*/ 5771750 w 7219949"/>
              <a:gd name="connsiteY1072" fmla="*/ 5242847 h 6791323"/>
              <a:gd name="connsiteX1073" fmla="*/ 5761286 w 7219949"/>
              <a:gd name="connsiteY1073" fmla="*/ 5239394 h 6791323"/>
              <a:gd name="connsiteX1074" fmla="*/ 5771335 w 7219949"/>
              <a:gd name="connsiteY1074" fmla="*/ 5249687 h 6791323"/>
              <a:gd name="connsiteX1075" fmla="*/ 5866093 w 7219949"/>
              <a:gd name="connsiteY1075" fmla="*/ 5336038 h 6791323"/>
              <a:gd name="connsiteX1076" fmla="*/ 5956753 w 7219949"/>
              <a:gd name="connsiteY1076" fmla="*/ 5415895 h 6791323"/>
              <a:gd name="connsiteX1077" fmla="*/ 5965367 w 7219949"/>
              <a:gd name="connsiteY1077" fmla="*/ 5422042 h 6791323"/>
              <a:gd name="connsiteX1078" fmla="*/ 5961267 w 7219949"/>
              <a:gd name="connsiteY1078" fmla="*/ 5415549 h 6791323"/>
              <a:gd name="connsiteX1079" fmla="*/ 5949784 w 7219949"/>
              <a:gd name="connsiteY1079" fmla="*/ 5401111 h 6791323"/>
              <a:gd name="connsiteX1080" fmla="*/ 5951017 w 7219949"/>
              <a:gd name="connsiteY1080" fmla="*/ 5399314 h 6791323"/>
              <a:gd name="connsiteX1081" fmla="*/ 5968248 w 7219949"/>
              <a:gd name="connsiteY1081" fmla="*/ 5411610 h 6791323"/>
              <a:gd name="connsiteX1082" fmla="*/ 5983832 w 7219949"/>
              <a:gd name="connsiteY1082" fmla="*/ 5432542 h 6791323"/>
              <a:gd name="connsiteX1083" fmla="*/ 6003314 w 7219949"/>
              <a:gd name="connsiteY1083" fmla="*/ 5454026 h 6791323"/>
              <a:gd name="connsiteX1084" fmla="*/ 6032443 w 7219949"/>
              <a:gd name="connsiteY1084" fmla="*/ 5473920 h 6791323"/>
              <a:gd name="connsiteX1085" fmla="*/ 6074704 w 7219949"/>
              <a:gd name="connsiteY1085" fmla="*/ 5499617 h 6791323"/>
              <a:gd name="connsiteX1086" fmla="*/ 6082087 w 7219949"/>
              <a:gd name="connsiteY1086" fmla="*/ 5507561 h 6791323"/>
              <a:gd name="connsiteX1087" fmla="*/ 6077570 w 7219949"/>
              <a:gd name="connsiteY1087" fmla="*/ 5507908 h 6791323"/>
              <a:gd name="connsiteX1088" fmla="*/ 6068340 w 7219949"/>
              <a:gd name="connsiteY1088" fmla="*/ 5502657 h 6791323"/>
              <a:gd name="connsiteX1089" fmla="*/ 6078590 w 7219949"/>
              <a:gd name="connsiteY1089" fmla="*/ 5518892 h 6791323"/>
              <a:gd name="connsiteX1090" fmla="*/ 6095205 w 7219949"/>
              <a:gd name="connsiteY1090" fmla="*/ 5532085 h 6791323"/>
              <a:gd name="connsiteX1091" fmla="*/ 6181561 w 7219949"/>
              <a:gd name="connsiteY1091" fmla="*/ 5599508 h 6791323"/>
              <a:gd name="connsiteX1092" fmla="*/ 6247606 w 7219949"/>
              <a:gd name="connsiteY1092" fmla="*/ 5659123 h 6791323"/>
              <a:gd name="connsiteX1093" fmla="*/ 6251706 w 7219949"/>
              <a:gd name="connsiteY1093" fmla="*/ 5665616 h 6791323"/>
              <a:gd name="connsiteX1094" fmla="*/ 6269554 w 7219949"/>
              <a:gd name="connsiteY1094" fmla="*/ 5677015 h 6791323"/>
              <a:gd name="connsiteX1095" fmla="*/ 6303199 w 7219949"/>
              <a:gd name="connsiteY1095" fmla="*/ 5696565 h 6791323"/>
              <a:gd name="connsiteX1096" fmla="*/ 6336014 w 7219949"/>
              <a:gd name="connsiteY1096" fmla="*/ 5729791 h 6791323"/>
              <a:gd name="connsiteX1097" fmla="*/ 6342780 w 7219949"/>
              <a:gd name="connsiteY1097" fmla="*/ 5738633 h 6791323"/>
              <a:gd name="connsiteX1098" fmla="*/ 6361825 w 7219949"/>
              <a:gd name="connsiteY1098" fmla="*/ 5758293 h 6791323"/>
              <a:gd name="connsiteX1099" fmla="*/ 6351655 w 7219949"/>
              <a:gd name="connsiteY1099" fmla="*/ 5754938 h 6791323"/>
              <a:gd name="connsiteX1100" fmla="*/ 6363139 w 7219949"/>
              <a:gd name="connsiteY1100" fmla="*/ 5769376 h 6791323"/>
              <a:gd name="connsiteX1101" fmla="*/ 6385703 w 7219949"/>
              <a:gd name="connsiteY1101" fmla="*/ 5786369 h 6791323"/>
              <a:gd name="connsiteX1102" fmla="*/ 6399036 w 7219949"/>
              <a:gd name="connsiteY1102" fmla="*/ 5798113 h 6791323"/>
              <a:gd name="connsiteX1103" fmla="*/ 6423997 w 7219949"/>
              <a:gd name="connsiteY1103" fmla="*/ 5823336 h 6791323"/>
              <a:gd name="connsiteX1104" fmla="*/ 6424013 w 7219949"/>
              <a:gd name="connsiteY1104" fmla="*/ 5823664 h 6791323"/>
              <a:gd name="connsiteX1105" fmla="*/ 6419785 w 7219949"/>
              <a:gd name="connsiteY1105" fmla="*/ 5833946 h 6791323"/>
              <a:gd name="connsiteX1106" fmla="*/ 6411738 w 7219949"/>
              <a:gd name="connsiteY1106" fmla="*/ 5829477 h 6791323"/>
              <a:gd name="connsiteX1107" fmla="*/ 6414606 w 7219949"/>
              <a:gd name="connsiteY1107" fmla="*/ 5837768 h 6791323"/>
              <a:gd name="connsiteX1108" fmla="*/ 6416470 w 7219949"/>
              <a:gd name="connsiteY1108" fmla="*/ 5840323 h 6791323"/>
              <a:gd name="connsiteX1109" fmla="*/ 6414349 w 7219949"/>
              <a:gd name="connsiteY1109" fmla="*/ 5841030 h 6791323"/>
              <a:gd name="connsiteX1110" fmla="*/ 6412756 w 7219949"/>
              <a:gd name="connsiteY1110" fmla="*/ 5840462 h 6791323"/>
              <a:gd name="connsiteX1111" fmla="*/ 6405602 w 7219949"/>
              <a:gd name="connsiteY1111" fmla="*/ 5836862 h 6791323"/>
              <a:gd name="connsiteX1112" fmla="*/ 6410263 w 7219949"/>
              <a:gd name="connsiteY1112" fmla="*/ 5842393 h 6791323"/>
              <a:gd name="connsiteX1113" fmla="*/ 6401428 w 7219949"/>
              <a:gd name="connsiteY1113" fmla="*/ 5845340 h 6791323"/>
              <a:gd name="connsiteX1114" fmla="*/ 6375562 w 7219949"/>
              <a:gd name="connsiteY1114" fmla="*/ 5840208 h 6791323"/>
              <a:gd name="connsiteX1115" fmla="*/ 6309353 w 7219949"/>
              <a:gd name="connsiteY1115" fmla="*/ 5803749 h 6791323"/>
              <a:gd name="connsiteX1116" fmla="*/ 6239747 w 7219949"/>
              <a:gd name="connsiteY1116" fmla="*/ 5720462 h 6791323"/>
              <a:gd name="connsiteX1117" fmla="*/ 6214418 w 7219949"/>
              <a:gd name="connsiteY1117" fmla="*/ 5710748 h 6791323"/>
              <a:gd name="connsiteX1118" fmla="*/ 6151089 w 7219949"/>
              <a:gd name="connsiteY1118" fmla="*/ 5686468 h 6791323"/>
              <a:gd name="connsiteX1119" fmla="*/ 6110915 w 7219949"/>
              <a:gd name="connsiteY1119" fmla="*/ 5646455 h 6791323"/>
              <a:gd name="connsiteX1120" fmla="*/ 5926878 w 7219949"/>
              <a:gd name="connsiteY1120" fmla="*/ 5550049 h 6791323"/>
              <a:gd name="connsiteX1121" fmla="*/ 5670873 w 7219949"/>
              <a:gd name="connsiteY1121" fmla="*/ 5392829 h 6791323"/>
              <a:gd name="connsiteX1122" fmla="*/ 5543001 w 7219949"/>
              <a:gd name="connsiteY1122" fmla="*/ 5322880 h 6791323"/>
              <a:gd name="connsiteX1123" fmla="*/ 5517927 w 7219949"/>
              <a:gd name="connsiteY1123" fmla="*/ 5330492 h 6791323"/>
              <a:gd name="connsiteX1124" fmla="*/ 5436506 w 7219949"/>
              <a:gd name="connsiteY1124" fmla="*/ 5359561 h 6791323"/>
              <a:gd name="connsiteX1125" fmla="*/ 5366272 w 7219949"/>
              <a:gd name="connsiteY1125" fmla="*/ 5354779 h 6791323"/>
              <a:gd name="connsiteX1126" fmla="*/ 5324953 w 7219949"/>
              <a:gd name="connsiteY1126" fmla="*/ 5358621 h 6791323"/>
              <a:gd name="connsiteX1127" fmla="*/ 5145457 w 7219949"/>
              <a:gd name="connsiteY1127" fmla="*/ 5265188 h 6791323"/>
              <a:gd name="connsiteX1128" fmla="*/ 5111487 w 7219949"/>
              <a:gd name="connsiteY1128" fmla="*/ 5218942 h 6791323"/>
              <a:gd name="connsiteX1129" fmla="*/ 5086856 w 7219949"/>
              <a:gd name="connsiteY1129" fmla="*/ 5195962 h 6791323"/>
              <a:gd name="connsiteX1130" fmla="*/ 5045793 w 7219949"/>
              <a:gd name="connsiteY1130" fmla="*/ 5217131 h 6791323"/>
              <a:gd name="connsiteX1131" fmla="*/ 5043431 w 7219949"/>
              <a:gd name="connsiteY1131" fmla="*/ 5239603 h 6791323"/>
              <a:gd name="connsiteX1132" fmla="*/ 5108494 w 7219949"/>
              <a:gd name="connsiteY1132" fmla="*/ 5319918 h 6791323"/>
              <a:gd name="connsiteX1133" fmla="*/ 5273733 w 7219949"/>
              <a:gd name="connsiteY1133" fmla="*/ 5482936 h 6791323"/>
              <a:gd name="connsiteX1134" fmla="*/ 5332260 w 7219949"/>
              <a:gd name="connsiteY1134" fmla="*/ 5486923 h 6791323"/>
              <a:gd name="connsiteX1135" fmla="*/ 5359956 w 7219949"/>
              <a:gd name="connsiteY1135" fmla="*/ 5474165 h 6791323"/>
              <a:gd name="connsiteX1136" fmla="*/ 5363094 w 7219949"/>
              <a:gd name="connsiteY1136" fmla="*/ 5503669 h 6791323"/>
              <a:gd name="connsiteX1137" fmla="*/ 5379157 w 7219949"/>
              <a:gd name="connsiteY1137" fmla="*/ 5555351 h 6791323"/>
              <a:gd name="connsiteX1138" fmla="*/ 5466854 w 7219949"/>
              <a:gd name="connsiteY1138" fmla="*/ 5585289 h 6791323"/>
              <a:gd name="connsiteX1139" fmla="*/ 5500308 w 7219949"/>
              <a:gd name="connsiteY1139" fmla="*/ 5596885 h 6791323"/>
              <a:gd name="connsiteX1140" fmla="*/ 5576116 w 7219949"/>
              <a:gd name="connsiteY1140" fmla="*/ 5673937 h 6791323"/>
              <a:gd name="connsiteX1141" fmla="*/ 5591550 w 7219949"/>
              <a:gd name="connsiteY1141" fmla="*/ 5804125 h 6791323"/>
              <a:gd name="connsiteX1142" fmla="*/ 5571793 w 7219949"/>
              <a:gd name="connsiteY1142" fmla="*/ 5866683 h 6791323"/>
              <a:gd name="connsiteX1143" fmla="*/ 5525673 w 7219949"/>
              <a:gd name="connsiteY1143" fmla="*/ 5850229 h 6791323"/>
              <a:gd name="connsiteX1144" fmla="*/ 5261803 w 7219949"/>
              <a:gd name="connsiteY1144" fmla="*/ 5708448 h 6791323"/>
              <a:gd name="connsiteX1145" fmla="*/ 5075144 w 7219949"/>
              <a:gd name="connsiteY1145" fmla="*/ 5617189 h 6791323"/>
              <a:gd name="connsiteX1146" fmla="*/ 5055058 w 7219949"/>
              <a:gd name="connsiteY1146" fmla="*/ 5597184 h 6791323"/>
              <a:gd name="connsiteX1147" fmla="*/ 5017763 w 7219949"/>
              <a:gd name="connsiteY1147" fmla="*/ 5569349 h 6791323"/>
              <a:gd name="connsiteX1148" fmla="*/ 4983606 w 7219949"/>
              <a:gd name="connsiteY1148" fmla="*/ 5571014 h 6791323"/>
              <a:gd name="connsiteX1149" fmla="*/ 4802189 w 7219949"/>
              <a:gd name="connsiteY1149" fmla="*/ 5469465 h 6791323"/>
              <a:gd name="connsiteX1150" fmla="*/ 4677926 w 7219949"/>
              <a:gd name="connsiteY1150" fmla="*/ 5396518 h 6791323"/>
              <a:gd name="connsiteX1151" fmla="*/ 4673381 w 7219949"/>
              <a:gd name="connsiteY1151" fmla="*/ 5393975 h 6791323"/>
              <a:gd name="connsiteX1152" fmla="*/ 4588341 w 7219949"/>
              <a:gd name="connsiteY1152" fmla="*/ 5331789 h 6791323"/>
              <a:gd name="connsiteX1153" fmla="*/ 4489614 w 7219949"/>
              <a:gd name="connsiteY1153" fmla="*/ 5258055 h 6791323"/>
              <a:gd name="connsiteX1154" fmla="*/ 4471467 w 7219949"/>
              <a:gd name="connsiteY1154" fmla="*/ 5247516 h 6791323"/>
              <a:gd name="connsiteX1155" fmla="*/ 4461406 w 7219949"/>
              <a:gd name="connsiteY1155" fmla="*/ 5236989 h 6791323"/>
              <a:gd name="connsiteX1156" fmla="*/ 4411620 w 7219949"/>
              <a:gd name="connsiteY1156" fmla="*/ 5204324 h 6791323"/>
              <a:gd name="connsiteX1157" fmla="*/ 4391875 w 7219949"/>
              <a:gd name="connsiteY1157" fmla="*/ 5189578 h 6791323"/>
              <a:gd name="connsiteX1158" fmla="*/ 4364278 w 7219949"/>
              <a:gd name="connsiteY1158" fmla="*/ 5167461 h 6791323"/>
              <a:gd name="connsiteX1159" fmla="*/ 4335460 w 7219949"/>
              <a:gd name="connsiteY1159" fmla="*/ 5147443 h 6791323"/>
              <a:gd name="connsiteX1160" fmla="*/ 4321967 w 7219949"/>
              <a:gd name="connsiteY1160" fmla="*/ 5135861 h 6791323"/>
              <a:gd name="connsiteX1161" fmla="*/ 4214777 w 7219949"/>
              <a:gd name="connsiteY1161" fmla="*/ 5055807 h 6791323"/>
              <a:gd name="connsiteX1162" fmla="*/ 4146468 w 7219949"/>
              <a:gd name="connsiteY1162" fmla="*/ 5006296 h 6791323"/>
              <a:gd name="connsiteX1163" fmla="*/ 4130532 w 7219949"/>
              <a:gd name="connsiteY1163" fmla="*/ 4998913 h 6791323"/>
              <a:gd name="connsiteX1164" fmla="*/ 4154697 w 7219949"/>
              <a:gd name="connsiteY1164" fmla="*/ 5019973 h 6791323"/>
              <a:gd name="connsiteX1165" fmla="*/ 4188546 w 7219949"/>
              <a:gd name="connsiteY1165" fmla="*/ 5045252 h 6791323"/>
              <a:gd name="connsiteX1166" fmla="*/ 4200205 w 7219949"/>
              <a:gd name="connsiteY1166" fmla="*/ 5059987 h 6791323"/>
              <a:gd name="connsiteX1167" fmla="*/ 4207446 w 7219949"/>
              <a:gd name="connsiteY1167" fmla="*/ 5068406 h 6791323"/>
              <a:gd name="connsiteX1168" fmla="*/ 4258220 w 7219949"/>
              <a:gd name="connsiteY1168" fmla="*/ 5106328 h 6791323"/>
              <a:gd name="connsiteX1169" fmla="*/ 4266682 w 7219949"/>
              <a:gd name="connsiteY1169" fmla="*/ 5112648 h 6791323"/>
              <a:gd name="connsiteX1170" fmla="*/ 4268281 w 7219949"/>
              <a:gd name="connsiteY1170" fmla="*/ 5116854 h 6791323"/>
              <a:gd name="connsiteX1171" fmla="*/ 4267670 w 7219949"/>
              <a:gd name="connsiteY1171" fmla="*/ 5117904 h 6791323"/>
              <a:gd name="connsiteX1172" fmla="*/ 4264849 w 7219949"/>
              <a:gd name="connsiteY1172" fmla="*/ 5115798 h 6791323"/>
              <a:gd name="connsiteX1173" fmla="*/ 4204392 w 7219949"/>
              <a:gd name="connsiteY1173" fmla="*/ 5073657 h 6791323"/>
              <a:gd name="connsiteX1174" fmla="*/ 4163679 w 7219949"/>
              <a:gd name="connsiteY1174" fmla="*/ 5046263 h 6791323"/>
              <a:gd name="connsiteX1175" fmla="*/ 4157427 w 7219949"/>
              <a:gd name="connsiteY1175" fmla="*/ 5043100 h 6791323"/>
              <a:gd name="connsiteX1176" fmla="*/ 4110696 w 7219949"/>
              <a:gd name="connsiteY1176" fmla="*/ 5005186 h 6791323"/>
              <a:gd name="connsiteX1177" fmla="*/ 4088740 w 7219949"/>
              <a:gd name="connsiteY1177" fmla="*/ 4987282 h 6791323"/>
              <a:gd name="connsiteX1178" fmla="*/ 4072803 w 7219949"/>
              <a:gd name="connsiteY1178" fmla="*/ 4979898 h 6791323"/>
              <a:gd name="connsiteX1179" fmla="*/ 4074779 w 7219949"/>
              <a:gd name="connsiteY1179" fmla="*/ 4990414 h 6791323"/>
              <a:gd name="connsiteX1180" fmla="*/ 4098333 w 7219949"/>
              <a:gd name="connsiteY1180" fmla="*/ 5012522 h 6791323"/>
              <a:gd name="connsiteX1181" fmla="*/ 4123721 w 7219949"/>
              <a:gd name="connsiteY1181" fmla="*/ 5031484 h 6791323"/>
              <a:gd name="connsiteX1182" fmla="*/ 4134393 w 7219949"/>
              <a:gd name="connsiteY1182" fmla="*/ 5040961 h 6791323"/>
              <a:gd name="connsiteX1183" fmla="*/ 4105574 w 7219949"/>
              <a:gd name="connsiteY1183" fmla="*/ 5020944 h 6791323"/>
              <a:gd name="connsiteX1184" fmla="*/ 4106939 w 7219949"/>
              <a:gd name="connsiteY1184" fmla="*/ 5032507 h 6791323"/>
              <a:gd name="connsiteX1185" fmla="*/ 4122642 w 7219949"/>
              <a:gd name="connsiteY1185" fmla="*/ 5047248 h 6791323"/>
              <a:gd name="connsiteX1186" fmla="*/ 4123630 w 7219949"/>
              <a:gd name="connsiteY1186" fmla="*/ 5052504 h 6791323"/>
              <a:gd name="connsiteX1187" fmla="*/ 4117378 w 7219949"/>
              <a:gd name="connsiteY1187" fmla="*/ 5049340 h 6791323"/>
              <a:gd name="connsiteX1188" fmla="*/ 4078498 w 7219949"/>
              <a:gd name="connsiteY1188" fmla="*/ 5018798 h 6791323"/>
              <a:gd name="connsiteX1189" fmla="*/ 4053111 w 7219949"/>
              <a:gd name="connsiteY1189" fmla="*/ 4999837 h 6791323"/>
              <a:gd name="connsiteX1190" fmla="*/ 4025891 w 7219949"/>
              <a:gd name="connsiteY1190" fmla="*/ 4984027 h 6791323"/>
              <a:gd name="connsiteX1191" fmla="*/ 4005912 w 7219949"/>
              <a:gd name="connsiteY1191" fmla="*/ 4976637 h 6791323"/>
              <a:gd name="connsiteX1192" fmla="*/ 3989975 w 7219949"/>
              <a:gd name="connsiteY1192" fmla="*/ 4969253 h 6791323"/>
              <a:gd name="connsiteX1193" fmla="*/ 3975871 w 7219949"/>
              <a:gd name="connsiteY1193" fmla="*/ 4958720 h 6791323"/>
              <a:gd name="connsiteX1194" fmla="*/ 3964806 w 7219949"/>
              <a:gd name="connsiteY1194" fmla="*/ 4952527 h 6791323"/>
              <a:gd name="connsiteX1195" fmla="*/ 3967175 w 7219949"/>
              <a:gd name="connsiteY1195" fmla="*/ 4959757 h 6791323"/>
              <a:gd name="connsiteX1196" fmla="*/ 3978836 w 7219949"/>
              <a:gd name="connsiteY1196" fmla="*/ 4974491 h 6791323"/>
              <a:gd name="connsiteX1197" fmla="*/ 4012684 w 7219949"/>
              <a:gd name="connsiteY1197" fmla="*/ 4999771 h 6791323"/>
              <a:gd name="connsiteX1198" fmla="*/ 4049354 w 7219949"/>
              <a:gd name="connsiteY1198" fmla="*/ 5027157 h 6791323"/>
              <a:gd name="connsiteX1199" fmla="*/ 4079162 w 7219949"/>
              <a:gd name="connsiteY1199" fmla="*/ 5052431 h 6791323"/>
              <a:gd name="connsiteX1200" fmla="*/ 4085557 w 7219949"/>
              <a:gd name="connsiteY1200" fmla="*/ 5069258 h 6791323"/>
              <a:gd name="connsiteX1201" fmla="*/ 4096606 w 7219949"/>
              <a:gd name="connsiteY1201" fmla="*/ 5085042 h 6791323"/>
              <a:gd name="connsiteX1202" fmla="*/ 4128245 w 7219949"/>
              <a:gd name="connsiteY1202" fmla="*/ 5107165 h 6791323"/>
              <a:gd name="connsiteX1203" fmla="*/ 4141127 w 7219949"/>
              <a:gd name="connsiteY1203" fmla="*/ 5119799 h 6791323"/>
              <a:gd name="connsiteX1204" fmla="*/ 4151190 w 7219949"/>
              <a:gd name="connsiteY1204" fmla="*/ 5130326 h 6791323"/>
              <a:gd name="connsiteX1205" fmla="*/ 4185039 w 7219949"/>
              <a:gd name="connsiteY1205" fmla="*/ 5155606 h 6791323"/>
              <a:gd name="connsiteX1206" fmla="*/ 4217665 w 7219949"/>
              <a:gd name="connsiteY1206" fmla="*/ 5182985 h 6791323"/>
              <a:gd name="connsiteX1207" fmla="*/ 4261576 w 7219949"/>
              <a:gd name="connsiteY1207" fmla="*/ 5218793 h 6791323"/>
              <a:gd name="connsiteX1208" fmla="*/ 4267217 w 7219949"/>
              <a:gd name="connsiteY1208" fmla="*/ 5223006 h 6791323"/>
              <a:gd name="connsiteX1209" fmla="*/ 4271026 w 7219949"/>
              <a:gd name="connsiteY1209" fmla="*/ 5230370 h 6791323"/>
              <a:gd name="connsiteX1210" fmla="*/ 4283531 w 7219949"/>
              <a:gd name="connsiteY1210" fmla="*/ 5236698 h 6791323"/>
              <a:gd name="connsiteX1211" fmla="*/ 4302055 w 7219949"/>
              <a:gd name="connsiteY1211" fmla="*/ 5253545 h 6791323"/>
              <a:gd name="connsiteX1212" fmla="*/ 4321800 w 7219949"/>
              <a:gd name="connsiteY1212" fmla="*/ 5268290 h 6791323"/>
              <a:gd name="connsiteX1213" fmla="*/ 4335293 w 7219949"/>
              <a:gd name="connsiteY1213" fmla="*/ 5279875 h 6791323"/>
              <a:gd name="connsiteX1214" fmla="*/ 4367920 w 7219949"/>
              <a:gd name="connsiteY1214" fmla="*/ 5307254 h 6791323"/>
              <a:gd name="connsiteX1215" fmla="*/ 4384234 w 7219949"/>
              <a:gd name="connsiteY1215" fmla="*/ 5320945 h 6791323"/>
              <a:gd name="connsiteX1216" fmla="*/ 4389876 w 7219949"/>
              <a:gd name="connsiteY1216" fmla="*/ 5325158 h 6791323"/>
              <a:gd name="connsiteX1217" fmla="*/ 4448501 w 7219949"/>
              <a:gd name="connsiteY1217" fmla="*/ 5370449 h 6791323"/>
              <a:gd name="connsiteX1218" fmla="*/ 4504305 w 7219949"/>
              <a:gd name="connsiteY1218" fmla="*/ 5413632 h 6791323"/>
              <a:gd name="connsiteX1219" fmla="*/ 4519074 w 7219949"/>
              <a:gd name="connsiteY1219" fmla="*/ 5424662 h 6791323"/>
              <a:gd name="connsiteX1220" fmla="*/ 4519080 w 7219949"/>
              <a:gd name="connsiteY1220" fmla="*/ 5424891 h 6791323"/>
              <a:gd name="connsiteX1221" fmla="*/ 4552464 w 7219949"/>
              <a:gd name="connsiteY1221" fmla="*/ 5454456 h 6791323"/>
              <a:gd name="connsiteX1222" fmla="*/ 4568754 w 7219949"/>
              <a:gd name="connsiteY1222" fmla="*/ 5461914 h 6791323"/>
              <a:gd name="connsiteX1223" fmla="*/ 4588335 w 7219949"/>
              <a:gd name="connsiteY1223" fmla="*/ 5476902 h 6791323"/>
              <a:gd name="connsiteX1224" fmla="*/ 4583821 w 7219949"/>
              <a:gd name="connsiteY1224" fmla="*/ 5482802 h 6791323"/>
              <a:gd name="connsiteX1225" fmla="*/ 4593226 w 7219949"/>
              <a:gd name="connsiteY1225" fmla="*/ 5511148 h 6791323"/>
              <a:gd name="connsiteX1226" fmla="*/ 4605448 w 7219949"/>
              <a:gd name="connsiteY1226" fmla="*/ 5546596 h 6791323"/>
              <a:gd name="connsiteX1227" fmla="*/ 4608586 w 7219949"/>
              <a:gd name="connsiteY1227" fmla="*/ 5576098 h 6791323"/>
              <a:gd name="connsiteX1228" fmla="*/ 4637241 w 7219949"/>
              <a:gd name="connsiteY1228" fmla="*/ 5567399 h 6791323"/>
              <a:gd name="connsiteX1229" fmla="*/ 4704851 w 7219949"/>
              <a:gd name="connsiteY1229" fmla="*/ 5577328 h 6791323"/>
              <a:gd name="connsiteX1230" fmla="*/ 4734984 w 7219949"/>
              <a:gd name="connsiteY1230" fmla="*/ 5607338 h 6791323"/>
              <a:gd name="connsiteX1231" fmla="*/ 4763677 w 7219949"/>
              <a:gd name="connsiteY1231" fmla="*/ 5611862 h 6791323"/>
              <a:gd name="connsiteX1232" fmla="*/ 4793012 w 7219949"/>
              <a:gd name="connsiteY1232" fmla="*/ 5633772 h 6791323"/>
              <a:gd name="connsiteX1233" fmla="*/ 4834101 w 7219949"/>
              <a:gd name="connsiteY1233" fmla="*/ 5667471 h 6791323"/>
              <a:gd name="connsiteX1234" fmla="*/ 4954060 w 7219949"/>
              <a:gd name="connsiteY1234" fmla="*/ 5757062 h 6791323"/>
              <a:gd name="connsiteX1235" fmla="*/ 4937260 w 7219949"/>
              <a:gd name="connsiteY1235" fmla="*/ 5780871 h 6791323"/>
              <a:gd name="connsiteX1236" fmla="*/ 4928693 w 7219949"/>
              <a:gd name="connsiteY1236" fmla="*/ 5809574 h 6791323"/>
              <a:gd name="connsiteX1237" fmla="*/ 4889551 w 7219949"/>
              <a:gd name="connsiteY1237" fmla="*/ 5838860 h 6791323"/>
              <a:gd name="connsiteX1238" fmla="*/ 4687606 w 7219949"/>
              <a:gd name="connsiteY1238" fmla="*/ 5747891 h 6791323"/>
              <a:gd name="connsiteX1239" fmla="*/ 4607587 w 7219949"/>
              <a:gd name="connsiteY1239" fmla="*/ 5750432 h 6791323"/>
              <a:gd name="connsiteX1240" fmla="*/ 4632991 w 7219949"/>
              <a:gd name="connsiteY1240" fmla="*/ 5825381 h 6791323"/>
              <a:gd name="connsiteX1241" fmla="*/ 4648866 w 7219949"/>
              <a:gd name="connsiteY1241" fmla="*/ 5924978 h 6791323"/>
              <a:gd name="connsiteX1242" fmla="*/ 4632953 w 7219949"/>
              <a:gd name="connsiteY1242" fmla="*/ 6003775 h 6791323"/>
              <a:gd name="connsiteX1243" fmla="*/ 4630031 w 7219949"/>
              <a:gd name="connsiteY1243" fmla="*/ 6169988 h 6791323"/>
              <a:gd name="connsiteX1244" fmla="*/ 4580143 w 7219949"/>
              <a:gd name="connsiteY1244" fmla="*/ 6202536 h 6791323"/>
              <a:gd name="connsiteX1245" fmla="*/ 4397068 w 7219949"/>
              <a:gd name="connsiteY1245" fmla="*/ 6110189 h 6791323"/>
              <a:gd name="connsiteX1246" fmla="*/ 4332707 w 7219949"/>
              <a:gd name="connsiteY1246" fmla="*/ 6016610 h 6791323"/>
              <a:gd name="connsiteX1247" fmla="*/ 4319782 w 7219949"/>
              <a:gd name="connsiteY1247" fmla="*/ 5994429 h 6791323"/>
              <a:gd name="connsiteX1248" fmla="*/ 4205536 w 7219949"/>
              <a:gd name="connsiteY1248" fmla="*/ 5933398 h 6791323"/>
              <a:gd name="connsiteX1249" fmla="*/ 4256344 w 7219949"/>
              <a:gd name="connsiteY1249" fmla="*/ 6083300 h 6791323"/>
              <a:gd name="connsiteX1250" fmla="*/ 4246816 w 7219949"/>
              <a:gd name="connsiteY1250" fmla="*/ 6107945 h 6791323"/>
              <a:gd name="connsiteX1251" fmla="*/ 4223148 w 7219949"/>
              <a:gd name="connsiteY1251" fmla="*/ 6089028 h 6791323"/>
              <a:gd name="connsiteX1252" fmla="*/ 4209003 w 7219949"/>
              <a:gd name="connsiteY1252" fmla="*/ 6045463 h 6791323"/>
              <a:gd name="connsiteX1253" fmla="*/ 4202802 w 7219949"/>
              <a:gd name="connsiteY1253" fmla="*/ 6051698 h 6791323"/>
              <a:gd name="connsiteX1254" fmla="*/ 4186441 w 7219949"/>
              <a:gd name="connsiteY1254" fmla="*/ 6161081 h 6791323"/>
              <a:gd name="connsiteX1255" fmla="*/ 4209150 w 7219949"/>
              <a:gd name="connsiteY1255" fmla="*/ 6175940 h 6791323"/>
              <a:gd name="connsiteX1256" fmla="*/ 4241644 w 7219949"/>
              <a:gd name="connsiteY1256" fmla="*/ 6183480 h 6791323"/>
              <a:gd name="connsiteX1257" fmla="*/ 4260143 w 7219949"/>
              <a:gd name="connsiteY1257" fmla="*/ 6277932 h 6791323"/>
              <a:gd name="connsiteX1258" fmla="*/ 4283111 w 7219949"/>
              <a:gd name="connsiteY1258" fmla="*/ 6310113 h 6791323"/>
              <a:gd name="connsiteX1259" fmla="*/ 4305821 w 7219949"/>
              <a:gd name="connsiteY1259" fmla="*/ 6324974 h 6791323"/>
              <a:gd name="connsiteX1260" fmla="*/ 4283886 w 7219949"/>
              <a:gd name="connsiteY1260" fmla="*/ 6362087 h 6791323"/>
              <a:gd name="connsiteX1261" fmla="*/ 4254972 w 7219949"/>
              <a:gd name="connsiteY1261" fmla="*/ 6353462 h 6791323"/>
              <a:gd name="connsiteX1262" fmla="*/ 4187547 w 7219949"/>
              <a:gd name="connsiteY1262" fmla="*/ 6295619 h 6791323"/>
              <a:gd name="connsiteX1263" fmla="*/ 4334178 w 7219949"/>
              <a:gd name="connsiteY1263" fmla="*/ 6477341 h 6791323"/>
              <a:gd name="connsiteX1264" fmla="*/ 4313571 w 7219949"/>
              <a:gd name="connsiteY1264" fmla="*/ 6422687 h 6791323"/>
              <a:gd name="connsiteX1265" fmla="*/ 4311838 w 7219949"/>
              <a:gd name="connsiteY1265" fmla="*/ 6366653 h 6791323"/>
              <a:gd name="connsiteX1266" fmla="*/ 4362500 w 7219949"/>
              <a:gd name="connsiteY1266" fmla="*/ 6386080 h 6791323"/>
              <a:gd name="connsiteX1267" fmla="*/ 4496093 w 7219949"/>
              <a:gd name="connsiteY1267" fmla="*/ 6658775 h 6791323"/>
              <a:gd name="connsiteX1268" fmla="*/ 4453960 w 7219949"/>
              <a:gd name="connsiteY1268" fmla="*/ 6789036 h 6791323"/>
              <a:gd name="connsiteX1269" fmla="*/ 4374384 w 7219949"/>
              <a:gd name="connsiteY1269" fmla="*/ 6760985 h 6791323"/>
              <a:gd name="connsiteX1270" fmla="*/ 4344510 w 7219949"/>
              <a:gd name="connsiteY1270" fmla="*/ 6748299 h 6791323"/>
              <a:gd name="connsiteX1271" fmla="*/ 4239089 w 7219949"/>
              <a:gd name="connsiteY1271" fmla="*/ 6675887 h 6791323"/>
              <a:gd name="connsiteX1272" fmla="*/ 4185918 w 7219949"/>
              <a:gd name="connsiteY1272" fmla="*/ 6548453 h 6791323"/>
              <a:gd name="connsiteX1273" fmla="*/ 4157706 w 7219949"/>
              <a:gd name="connsiteY1273" fmla="*/ 6526563 h 6791323"/>
              <a:gd name="connsiteX1274" fmla="*/ 4167307 w 7219949"/>
              <a:gd name="connsiteY1274" fmla="*/ 6567157 h 6791323"/>
              <a:gd name="connsiteX1275" fmla="*/ 4169485 w 7219949"/>
              <a:gd name="connsiteY1275" fmla="*/ 6592600 h 6791323"/>
              <a:gd name="connsiteX1276" fmla="*/ 4147737 w 7219949"/>
              <a:gd name="connsiteY1276" fmla="*/ 6581799 h 6791323"/>
              <a:gd name="connsiteX1277" fmla="*/ 4152133 w 7219949"/>
              <a:gd name="connsiteY1277" fmla="*/ 6454293 h 6791323"/>
              <a:gd name="connsiteX1278" fmla="*/ 4066797 w 7219949"/>
              <a:gd name="connsiteY1278" fmla="*/ 6401889 h 6791323"/>
              <a:gd name="connsiteX1279" fmla="*/ 3948711 w 7219949"/>
              <a:gd name="connsiteY1279" fmla="*/ 6324618 h 6791323"/>
              <a:gd name="connsiteX1280" fmla="*/ 3940586 w 7219949"/>
              <a:gd name="connsiteY1280" fmla="*/ 6322732 h 6791323"/>
              <a:gd name="connsiteX1281" fmla="*/ 3911562 w 7219949"/>
              <a:gd name="connsiteY1281" fmla="*/ 6427260 h 6791323"/>
              <a:gd name="connsiteX1282" fmla="*/ 3928065 w 7219949"/>
              <a:gd name="connsiteY1282" fmla="*/ 6448354 h 6791323"/>
              <a:gd name="connsiteX1283" fmla="*/ 3938257 w 7219949"/>
              <a:gd name="connsiteY1283" fmla="*/ 6588835 h 6791323"/>
              <a:gd name="connsiteX1284" fmla="*/ 3933972 w 7219949"/>
              <a:gd name="connsiteY1284" fmla="*/ 6603188 h 6791323"/>
              <a:gd name="connsiteX1285" fmla="*/ 3867395 w 7219949"/>
              <a:gd name="connsiteY1285" fmla="*/ 6662557 h 6791323"/>
              <a:gd name="connsiteX1286" fmla="*/ 3842321 w 7219949"/>
              <a:gd name="connsiteY1286" fmla="*/ 6670170 h 6791323"/>
              <a:gd name="connsiteX1287" fmla="*/ 3802921 w 7219949"/>
              <a:gd name="connsiteY1287" fmla="*/ 6682131 h 6791323"/>
              <a:gd name="connsiteX1288" fmla="*/ 3801960 w 7219949"/>
              <a:gd name="connsiteY1288" fmla="*/ 6681709 h 6791323"/>
              <a:gd name="connsiteX1289" fmla="*/ 3792202 w 7219949"/>
              <a:gd name="connsiteY1289" fmla="*/ 6673520 h 6791323"/>
              <a:gd name="connsiteX1290" fmla="*/ 3787307 w 7219949"/>
              <a:gd name="connsiteY1290" fmla="*/ 6668247 h 6791323"/>
              <a:gd name="connsiteX1291" fmla="*/ 3750591 w 7219949"/>
              <a:gd name="connsiteY1291" fmla="*/ 6628695 h 6791323"/>
              <a:gd name="connsiteX1292" fmla="*/ 3713876 w 7219949"/>
              <a:gd name="connsiteY1292" fmla="*/ 6589144 h 6791323"/>
              <a:gd name="connsiteX1293" fmla="*/ 3604795 w 7219949"/>
              <a:gd name="connsiteY1293" fmla="*/ 6474775 h 6791323"/>
              <a:gd name="connsiteX1294" fmla="*/ 3603038 w 7219949"/>
              <a:gd name="connsiteY1294" fmla="*/ 6471314 h 6791323"/>
              <a:gd name="connsiteX1295" fmla="*/ 3613521 w 7219949"/>
              <a:gd name="connsiteY1295" fmla="*/ 6481037 h 6791323"/>
              <a:gd name="connsiteX1296" fmla="*/ 3616661 w 7219949"/>
              <a:gd name="connsiteY1296" fmla="*/ 6482849 h 6791323"/>
              <a:gd name="connsiteX1297" fmla="*/ 3615597 w 7219949"/>
              <a:gd name="connsiteY1297" fmla="*/ 6478563 h 6791323"/>
              <a:gd name="connsiteX1298" fmla="*/ 3609638 w 7219949"/>
              <a:gd name="connsiteY1298" fmla="*/ 6469005 h 6791323"/>
              <a:gd name="connsiteX1299" fmla="*/ 3569410 w 7219949"/>
              <a:gd name="connsiteY1299" fmla="*/ 6422531 h 6791323"/>
              <a:gd name="connsiteX1300" fmla="*/ 3434788 w 7219949"/>
              <a:gd name="connsiteY1300" fmla="*/ 6277510 h 6791323"/>
              <a:gd name="connsiteX1301" fmla="*/ 3404671 w 7219949"/>
              <a:gd name="connsiteY1301" fmla="*/ 6235649 h 6791323"/>
              <a:gd name="connsiteX1302" fmla="*/ 3416538 w 7219949"/>
              <a:gd name="connsiteY1302" fmla="*/ 6243722 h 6791323"/>
              <a:gd name="connsiteX1303" fmla="*/ 3438248 w 7219949"/>
              <a:gd name="connsiteY1303" fmla="*/ 6273387 h 6791323"/>
              <a:gd name="connsiteX1304" fmla="*/ 3444899 w 7219949"/>
              <a:gd name="connsiteY1304" fmla="*/ 6282122 h 6791323"/>
              <a:gd name="connsiteX1305" fmla="*/ 3470068 w 7219949"/>
              <a:gd name="connsiteY1305" fmla="*/ 6307664 h 6791323"/>
              <a:gd name="connsiteX1306" fmla="*/ 3513755 w 7219949"/>
              <a:gd name="connsiteY1306" fmla="*/ 6350016 h 6791323"/>
              <a:gd name="connsiteX1307" fmla="*/ 3531579 w 7219949"/>
              <a:gd name="connsiteY1307" fmla="*/ 6367648 h 6791323"/>
              <a:gd name="connsiteX1308" fmla="*/ 3558876 w 7219949"/>
              <a:gd name="connsiteY1308" fmla="*/ 6401763 h 6791323"/>
              <a:gd name="connsiteX1309" fmla="*/ 3573561 w 7219949"/>
              <a:gd name="connsiteY1309" fmla="*/ 6417584 h 6791323"/>
              <a:gd name="connsiteX1310" fmla="*/ 3600487 w 7219949"/>
              <a:gd name="connsiteY1310" fmla="*/ 6446589 h 6791323"/>
              <a:gd name="connsiteX1311" fmla="*/ 3620760 w 7219949"/>
              <a:gd name="connsiteY1311" fmla="*/ 6466859 h 6791323"/>
              <a:gd name="connsiteX1312" fmla="*/ 3670725 w 7219949"/>
              <a:gd name="connsiteY1312" fmla="*/ 6512833 h 6791323"/>
              <a:gd name="connsiteX1313" fmla="*/ 3681580 w 7219949"/>
              <a:gd name="connsiteY1313" fmla="*/ 6527666 h 6791323"/>
              <a:gd name="connsiteX1314" fmla="*/ 3714836 w 7219949"/>
              <a:gd name="connsiteY1314" fmla="*/ 6571340 h 6791323"/>
              <a:gd name="connsiteX1315" fmla="*/ 3753999 w 7219949"/>
              <a:gd name="connsiteY1315" fmla="*/ 6613527 h 6791323"/>
              <a:gd name="connsiteX1316" fmla="*/ 3803273 w 7219949"/>
              <a:gd name="connsiteY1316" fmla="*/ 6660328 h 6791323"/>
              <a:gd name="connsiteX1317" fmla="*/ 3815512 w 7219949"/>
              <a:gd name="connsiteY1317" fmla="*/ 6673513 h 6791323"/>
              <a:gd name="connsiteX1318" fmla="*/ 3829825 w 7219949"/>
              <a:gd name="connsiteY1318" fmla="*/ 6684222 h 6791323"/>
              <a:gd name="connsiteX1319" fmla="*/ 3787150 w 7219949"/>
              <a:gd name="connsiteY1319" fmla="*/ 6635111 h 6791323"/>
              <a:gd name="connsiteX1320" fmla="*/ 3733622 w 7219949"/>
              <a:gd name="connsiteY1320" fmla="*/ 6571169 h 6791323"/>
              <a:gd name="connsiteX1321" fmla="*/ 3698982 w 7219949"/>
              <a:gd name="connsiteY1321" fmla="*/ 6529144 h 6791323"/>
              <a:gd name="connsiteX1322" fmla="*/ 3659819 w 7219949"/>
              <a:gd name="connsiteY1322" fmla="*/ 6486955 h 6791323"/>
              <a:gd name="connsiteX1323" fmla="*/ 3629063 w 7219949"/>
              <a:gd name="connsiteY1323" fmla="*/ 6456965 h 6791323"/>
              <a:gd name="connsiteX1324" fmla="*/ 3602138 w 7219949"/>
              <a:gd name="connsiteY1324" fmla="*/ 6427960 h 6791323"/>
              <a:gd name="connsiteX1325" fmla="*/ 3597243 w 7219949"/>
              <a:gd name="connsiteY1325" fmla="*/ 6422687 h 6791323"/>
              <a:gd name="connsiteX1326" fmla="*/ 3561591 w 7219949"/>
              <a:gd name="connsiteY1326" fmla="*/ 6387421 h 6791323"/>
              <a:gd name="connsiteX1327" fmla="*/ 3534987 w 7219949"/>
              <a:gd name="connsiteY1327" fmla="*/ 6352481 h 6791323"/>
              <a:gd name="connsiteX1328" fmla="*/ 3529400 w 7219949"/>
              <a:gd name="connsiteY1328" fmla="*/ 6348033 h 6791323"/>
              <a:gd name="connsiteX1329" fmla="*/ 3521365 w 7219949"/>
              <a:gd name="connsiteY1329" fmla="*/ 6340948 h 6791323"/>
              <a:gd name="connsiteX1330" fmla="*/ 3447243 w 7219949"/>
              <a:gd name="connsiteY1330" fmla="*/ 6262669 h 6791323"/>
              <a:gd name="connsiteX1331" fmla="*/ 3423829 w 7219949"/>
              <a:gd name="connsiteY1331" fmla="*/ 6240587 h 6791323"/>
              <a:gd name="connsiteX1332" fmla="*/ 3399352 w 7219949"/>
              <a:gd name="connsiteY1332" fmla="*/ 6214219 h 6791323"/>
              <a:gd name="connsiteX1333" fmla="*/ 3360881 w 7219949"/>
              <a:gd name="connsiteY1333" fmla="*/ 6171208 h 6791323"/>
              <a:gd name="connsiteX1334" fmla="*/ 3351091 w 7219949"/>
              <a:gd name="connsiteY1334" fmla="*/ 6160661 h 6791323"/>
              <a:gd name="connsiteX1335" fmla="*/ 3343057 w 7219949"/>
              <a:gd name="connsiteY1335" fmla="*/ 6153575 h 6791323"/>
              <a:gd name="connsiteX1336" fmla="*/ 3345876 w 7219949"/>
              <a:gd name="connsiteY1336" fmla="*/ 6161321 h 6791323"/>
              <a:gd name="connsiteX1337" fmla="*/ 3367584 w 7219949"/>
              <a:gd name="connsiteY1337" fmla="*/ 6190988 h 6791323"/>
              <a:gd name="connsiteX1338" fmla="*/ 3375300 w 7219949"/>
              <a:gd name="connsiteY1338" fmla="*/ 6204007 h 6791323"/>
              <a:gd name="connsiteX1339" fmla="*/ 3335817 w 7219949"/>
              <a:gd name="connsiteY1339" fmla="*/ 6167754 h 6791323"/>
              <a:gd name="connsiteX1340" fmla="*/ 3306125 w 7219949"/>
              <a:gd name="connsiteY1340" fmla="*/ 6142047 h 6791323"/>
              <a:gd name="connsiteX1341" fmla="*/ 3298462 w 7219949"/>
              <a:gd name="connsiteY1341" fmla="*/ 6140072 h 6791323"/>
              <a:gd name="connsiteX1342" fmla="*/ 3307560 w 7219949"/>
              <a:gd name="connsiteY1342" fmla="*/ 6151444 h 6791323"/>
              <a:gd name="connsiteX1343" fmla="*/ 3356513 w 7219949"/>
              <a:gd name="connsiteY1343" fmla="*/ 6204180 h 6791323"/>
              <a:gd name="connsiteX1344" fmla="*/ 3435957 w 7219949"/>
              <a:gd name="connsiteY1344" fmla="*/ 6303886 h 6791323"/>
              <a:gd name="connsiteX1345" fmla="*/ 3465700 w 7219949"/>
              <a:gd name="connsiteY1345" fmla="*/ 6340636 h 6791323"/>
              <a:gd name="connsiteX1346" fmla="*/ 3500659 w 7219949"/>
              <a:gd name="connsiteY1346" fmla="*/ 6376726 h 6791323"/>
              <a:gd name="connsiteX1347" fmla="*/ 3539450 w 7219949"/>
              <a:gd name="connsiteY1347" fmla="*/ 6413805 h 6791323"/>
              <a:gd name="connsiteX1348" fmla="*/ 3596811 w 7219949"/>
              <a:gd name="connsiteY1348" fmla="*/ 6478735 h 6791323"/>
              <a:gd name="connsiteX1349" fmla="*/ 3604154 w 7219949"/>
              <a:gd name="connsiteY1349" fmla="*/ 6486646 h 6791323"/>
              <a:gd name="connsiteX1350" fmla="*/ 3663591 w 7219949"/>
              <a:gd name="connsiteY1350" fmla="*/ 6549103 h 6791323"/>
              <a:gd name="connsiteX1351" fmla="*/ 3727231 w 7219949"/>
              <a:gd name="connsiteY1351" fmla="*/ 6617658 h 6791323"/>
              <a:gd name="connsiteX1352" fmla="*/ 3773911 w 7219949"/>
              <a:gd name="connsiteY1352" fmla="*/ 6669390 h 6791323"/>
              <a:gd name="connsiteX1353" fmla="*/ 3767043 w 7219949"/>
              <a:gd name="connsiteY1353" fmla="*/ 6666373 h 6791323"/>
              <a:gd name="connsiteX1354" fmla="*/ 3733131 w 7219949"/>
              <a:gd name="connsiteY1354" fmla="*/ 6646757 h 6791323"/>
              <a:gd name="connsiteX1355" fmla="*/ 3643074 w 7219949"/>
              <a:gd name="connsiteY1355" fmla="*/ 6575667 h 6791323"/>
              <a:gd name="connsiteX1356" fmla="*/ 3622560 w 7219949"/>
              <a:gd name="connsiteY1356" fmla="*/ 6553568 h 6791323"/>
              <a:gd name="connsiteX1357" fmla="*/ 3630978 w 7219949"/>
              <a:gd name="connsiteY1357" fmla="*/ 6566537 h 6791323"/>
              <a:gd name="connsiteX1358" fmla="*/ 3543875 w 7219949"/>
              <a:gd name="connsiteY1358" fmla="*/ 6501902 h 6791323"/>
              <a:gd name="connsiteX1359" fmla="*/ 3454607 w 7219949"/>
              <a:gd name="connsiteY1359" fmla="*/ 6429900 h 6791323"/>
              <a:gd name="connsiteX1360" fmla="*/ 3445894 w 7219949"/>
              <a:gd name="connsiteY1360" fmla="*/ 6419772 h 6791323"/>
              <a:gd name="connsiteX1361" fmla="*/ 3436796 w 7219949"/>
              <a:gd name="connsiteY1361" fmla="*/ 6408399 h 6791323"/>
              <a:gd name="connsiteX1362" fmla="*/ 3429453 w 7219949"/>
              <a:gd name="connsiteY1362" fmla="*/ 6400489 h 6791323"/>
              <a:gd name="connsiteX1363" fmla="*/ 3389599 w 7219949"/>
              <a:gd name="connsiteY1363" fmla="*/ 6359126 h 6791323"/>
              <a:gd name="connsiteX1364" fmla="*/ 3384383 w 7219949"/>
              <a:gd name="connsiteY1364" fmla="*/ 6359788 h 6791323"/>
              <a:gd name="connsiteX1365" fmla="*/ 3380872 w 7219949"/>
              <a:gd name="connsiteY1365" fmla="*/ 6352865 h 6791323"/>
              <a:gd name="connsiteX1366" fmla="*/ 3366186 w 7219949"/>
              <a:gd name="connsiteY1366" fmla="*/ 6337044 h 6791323"/>
              <a:gd name="connsiteX1367" fmla="*/ 3365413 w 7219949"/>
              <a:gd name="connsiteY1367" fmla="*/ 6339353 h 6791323"/>
              <a:gd name="connsiteX1368" fmla="*/ 3362538 w 7219949"/>
              <a:gd name="connsiteY1368" fmla="*/ 6338286 h 6791323"/>
              <a:gd name="connsiteX1369" fmla="*/ 3360079 w 7219949"/>
              <a:gd name="connsiteY1369" fmla="*/ 6335948 h 6791323"/>
              <a:gd name="connsiteX1370" fmla="*/ 3357459 w 7219949"/>
              <a:gd name="connsiteY1370" fmla="*/ 6330784 h 6791323"/>
              <a:gd name="connsiteX1371" fmla="*/ 3345220 w 7219949"/>
              <a:gd name="connsiteY1371" fmla="*/ 6317600 h 6791323"/>
              <a:gd name="connsiteX1372" fmla="*/ 3338250 w 7219949"/>
              <a:gd name="connsiteY1372" fmla="*/ 6314799 h 6791323"/>
              <a:gd name="connsiteX1373" fmla="*/ 3329151 w 7219949"/>
              <a:gd name="connsiteY1373" fmla="*/ 6303428 h 6791323"/>
              <a:gd name="connsiteX1374" fmla="*/ 3311325 w 7219949"/>
              <a:gd name="connsiteY1374" fmla="*/ 6285795 h 6791323"/>
              <a:gd name="connsiteX1375" fmla="*/ 3294883 w 7219949"/>
              <a:gd name="connsiteY1375" fmla="*/ 6266513 h 6791323"/>
              <a:gd name="connsiteX1376" fmla="*/ 3282645 w 7219949"/>
              <a:gd name="connsiteY1376" fmla="*/ 6253329 h 6791323"/>
              <a:gd name="connsiteX1377" fmla="*/ 3253272 w 7219949"/>
              <a:gd name="connsiteY1377" fmla="*/ 6221688 h 6791323"/>
              <a:gd name="connsiteX1378" fmla="*/ 3228103 w 7219949"/>
              <a:gd name="connsiteY1378" fmla="*/ 6196146 h 6791323"/>
              <a:gd name="connsiteX1379" fmla="*/ 3214853 w 7219949"/>
              <a:gd name="connsiteY1379" fmla="*/ 6189721 h 6791323"/>
              <a:gd name="connsiteX1380" fmla="*/ 3198411 w 7219949"/>
              <a:gd name="connsiteY1380" fmla="*/ 6170439 h 6791323"/>
              <a:gd name="connsiteX1381" fmla="*/ 3198039 w 7219949"/>
              <a:gd name="connsiteY1381" fmla="*/ 6165329 h 6791323"/>
              <a:gd name="connsiteX1382" fmla="*/ 3206767 w 7219949"/>
              <a:gd name="connsiteY1382" fmla="*/ 6171590 h 6791323"/>
              <a:gd name="connsiteX1383" fmla="*/ 3228795 w 7219949"/>
              <a:gd name="connsiteY1383" fmla="*/ 6195320 h 6791323"/>
              <a:gd name="connsiteX1384" fmla="*/ 3264767 w 7219949"/>
              <a:gd name="connsiteY1384" fmla="*/ 6224652 h 6791323"/>
              <a:gd name="connsiteX1385" fmla="*/ 3279452 w 7219949"/>
              <a:gd name="connsiteY1385" fmla="*/ 6240473 h 6791323"/>
              <a:gd name="connsiteX1386" fmla="*/ 3354959 w 7219949"/>
              <a:gd name="connsiteY1386" fmla="*/ 6317103 h 6791323"/>
              <a:gd name="connsiteX1387" fmla="*/ 3366826 w 7219949"/>
              <a:gd name="connsiteY1387" fmla="*/ 6325175 h 6791323"/>
              <a:gd name="connsiteX1388" fmla="*/ 3325906 w 7219949"/>
              <a:gd name="connsiteY1388" fmla="*/ 6279525 h 6791323"/>
              <a:gd name="connsiteX1389" fmla="*/ 3326599 w 7219949"/>
              <a:gd name="connsiteY1389" fmla="*/ 6278701 h 6791323"/>
              <a:gd name="connsiteX1390" fmla="*/ 3368210 w 7219949"/>
              <a:gd name="connsiteY1390" fmla="*/ 6323526 h 6791323"/>
              <a:gd name="connsiteX1391" fmla="*/ 3407373 w 7219949"/>
              <a:gd name="connsiteY1391" fmla="*/ 6365714 h 6791323"/>
              <a:gd name="connsiteX1392" fmla="*/ 3417854 w 7219949"/>
              <a:gd name="connsiteY1392" fmla="*/ 6375437 h 6791323"/>
              <a:gd name="connsiteX1393" fmla="*/ 3433552 w 7219949"/>
              <a:gd name="connsiteY1393" fmla="*/ 6384497 h 6791323"/>
              <a:gd name="connsiteX1394" fmla="*/ 3453826 w 7219949"/>
              <a:gd name="connsiteY1394" fmla="*/ 6404767 h 6791323"/>
              <a:gd name="connsiteX1395" fmla="*/ 3470268 w 7219949"/>
              <a:gd name="connsiteY1395" fmla="*/ 6424049 h 6791323"/>
              <a:gd name="connsiteX1396" fmla="*/ 3480059 w 7219949"/>
              <a:gd name="connsiteY1396" fmla="*/ 6434595 h 6791323"/>
              <a:gd name="connsiteX1397" fmla="*/ 3475484 w 7219949"/>
              <a:gd name="connsiteY1397" fmla="*/ 6423388 h 6791323"/>
              <a:gd name="connsiteX1398" fmla="*/ 3483146 w 7219949"/>
              <a:gd name="connsiteY1398" fmla="*/ 6425363 h 6791323"/>
              <a:gd name="connsiteX1399" fmla="*/ 3497460 w 7219949"/>
              <a:gd name="connsiteY1399" fmla="*/ 6436073 h 6791323"/>
              <a:gd name="connsiteX1400" fmla="*/ 3505495 w 7219949"/>
              <a:gd name="connsiteY1400" fmla="*/ 6443159 h 6791323"/>
              <a:gd name="connsiteX1401" fmla="*/ 3540455 w 7219949"/>
              <a:gd name="connsiteY1401" fmla="*/ 6479249 h 6791323"/>
              <a:gd name="connsiteX1402" fmla="*/ 3546734 w 7219949"/>
              <a:gd name="connsiteY1402" fmla="*/ 6482873 h 6791323"/>
              <a:gd name="connsiteX1403" fmla="*/ 3543223 w 7219949"/>
              <a:gd name="connsiteY1403" fmla="*/ 6475951 h 6791323"/>
              <a:gd name="connsiteX1404" fmla="*/ 3514490 w 7219949"/>
              <a:gd name="connsiteY1404" fmla="*/ 6432441 h 6791323"/>
              <a:gd name="connsiteX1405" fmla="*/ 3505763 w 7219949"/>
              <a:gd name="connsiteY1405" fmla="*/ 6426179 h 6791323"/>
              <a:gd name="connsiteX1406" fmla="*/ 3491129 w 7219949"/>
              <a:gd name="connsiteY1406" fmla="*/ 6421403 h 6791323"/>
              <a:gd name="connsiteX1407" fmla="*/ 3483093 w 7219949"/>
              <a:gd name="connsiteY1407" fmla="*/ 6414318 h 6791323"/>
              <a:gd name="connsiteX1408" fmla="*/ 3458245 w 7219949"/>
              <a:gd name="connsiteY1408" fmla="*/ 6382841 h 6791323"/>
              <a:gd name="connsiteX1409" fmla="*/ 3441804 w 7219949"/>
              <a:gd name="connsiteY1409" fmla="*/ 6363558 h 6791323"/>
              <a:gd name="connsiteX1410" fmla="*/ 3428553 w 7219949"/>
              <a:gd name="connsiteY1410" fmla="*/ 6357135 h 6791323"/>
              <a:gd name="connsiteX1411" fmla="*/ 3408973 w 7219949"/>
              <a:gd name="connsiteY1411" fmla="*/ 6336040 h 6791323"/>
              <a:gd name="connsiteX1412" fmla="*/ 3407536 w 7219949"/>
              <a:gd name="connsiteY1412" fmla="*/ 6326645 h 6791323"/>
              <a:gd name="connsiteX1413" fmla="*/ 3397373 w 7219949"/>
              <a:gd name="connsiteY1413" fmla="*/ 6310987 h 6791323"/>
              <a:gd name="connsiteX1414" fmla="*/ 3384071 w 7219949"/>
              <a:gd name="connsiteY1414" fmla="*/ 6293517 h 6791323"/>
              <a:gd name="connsiteX1415" fmla="*/ 3361721 w 7219949"/>
              <a:gd name="connsiteY1415" fmla="*/ 6275721 h 6791323"/>
              <a:gd name="connsiteX1416" fmla="*/ 3321919 w 7219949"/>
              <a:gd name="connsiteY1416" fmla="*/ 6245403 h 6791323"/>
              <a:gd name="connsiteX1417" fmla="*/ 3306169 w 7219949"/>
              <a:gd name="connsiteY1417" fmla="*/ 6225297 h 6791323"/>
              <a:gd name="connsiteX1418" fmla="*/ 3289355 w 7219949"/>
              <a:gd name="connsiteY1418" fmla="*/ 6200905 h 6791323"/>
              <a:gd name="connsiteX1419" fmla="*/ 3261738 w 7219949"/>
              <a:gd name="connsiteY1419" fmla="*/ 6172726 h 6791323"/>
              <a:gd name="connsiteX1420" fmla="*/ 3254768 w 7219949"/>
              <a:gd name="connsiteY1420" fmla="*/ 6169925 h 6791323"/>
              <a:gd name="connsiteX1421" fmla="*/ 3216617 w 7219949"/>
              <a:gd name="connsiteY1421" fmla="*/ 6120978 h 6791323"/>
              <a:gd name="connsiteX1422" fmla="*/ 3189692 w 7219949"/>
              <a:gd name="connsiteY1422" fmla="*/ 6091974 h 6791323"/>
              <a:gd name="connsiteX1423" fmla="*/ 3129192 w 7219949"/>
              <a:gd name="connsiteY1423" fmla="*/ 6025230 h 6791323"/>
              <a:gd name="connsiteX1424" fmla="*/ 3112750 w 7219949"/>
              <a:gd name="connsiteY1424" fmla="*/ 6005949 h 6791323"/>
              <a:gd name="connsiteX1425" fmla="*/ 3092477 w 7219949"/>
              <a:gd name="connsiteY1425" fmla="*/ 5985679 h 6791323"/>
              <a:gd name="connsiteX1426" fmla="*/ 3070448 w 7219949"/>
              <a:gd name="connsiteY1426" fmla="*/ 5961948 h 6791323"/>
              <a:gd name="connsiteX1427" fmla="*/ 3063848 w 7219949"/>
              <a:gd name="connsiteY1427" fmla="*/ 5964259 h 6791323"/>
              <a:gd name="connsiteX1428" fmla="*/ 3032401 w 7219949"/>
              <a:gd name="connsiteY1428" fmla="*/ 5935092 h 6791323"/>
              <a:gd name="connsiteX1429" fmla="*/ 3025750 w 7219949"/>
              <a:gd name="connsiteY1429" fmla="*/ 5926357 h 6791323"/>
              <a:gd name="connsiteX1430" fmla="*/ 3018778 w 7219949"/>
              <a:gd name="connsiteY1430" fmla="*/ 5923557 h 6791323"/>
              <a:gd name="connsiteX1431" fmla="*/ 3021598 w 7219949"/>
              <a:gd name="connsiteY1431" fmla="*/ 5931304 h 6791323"/>
              <a:gd name="connsiteX1432" fmla="*/ 3041871 w 7219949"/>
              <a:gd name="connsiteY1432" fmla="*/ 5951573 h 6791323"/>
              <a:gd name="connsiteX1433" fmla="*/ 3062517 w 7219949"/>
              <a:gd name="connsiteY1433" fmla="*/ 5976953 h 6791323"/>
              <a:gd name="connsiteX1434" fmla="*/ 3065708 w 7219949"/>
              <a:gd name="connsiteY1434" fmla="*/ 5989810 h 6791323"/>
              <a:gd name="connsiteX1435" fmla="*/ 3076564 w 7219949"/>
              <a:gd name="connsiteY1435" fmla="*/ 6004642 h 6791323"/>
              <a:gd name="connsiteX1436" fmla="*/ 3108703 w 7219949"/>
              <a:gd name="connsiteY1436" fmla="*/ 6032985 h 6791323"/>
              <a:gd name="connsiteX1437" fmla="*/ 3120941 w 7219949"/>
              <a:gd name="connsiteY1437" fmla="*/ 6046170 h 6791323"/>
              <a:gd name="connsiteX1438" fmla="*/ 3123761 w 7219949"/>
              <a:gd name="connsiteY1438" fmla="*/ 6053916 h 6791323"/>
              <a:gd name="connsiteX1439" fmla="*/ 3117853 w 7219949"/>
              <a:gd name="connsiteY1439" fmla="*/ 6055402 h 6791323"/>
              <a:gd name="connsiteX1440" fmla="*/ 3100399 w 7219949"/>
              <a:gd name="connsiteY1440" fmla="*/ 6042880 h 6791323"/>
              <a:gd name="connsiteX1441" fmla="*/ 3096569 w 7219949"/>
              <a:gd name="connsiteY1441" fmla="*/ 6041891 h 6791323"/>
              <a:gd name="connsiteX1442" fmla="*/ 3100772 w 7219949"/>
              <a:gd name="connsiteY1442" fmla="*/ 6047990 h 6791323"/>
              <a:gd name="connsiteX1443" fmla="*/ 3125940 w 7219949"/>
              <a:gd name="connsiteY1443" fmla="*/ 6073532 h 6791323"/>
              <a:gd name="connsiteX1444" fmla="*/ 3128388 w 7219949"/>
              <a:gd name="connsiteY1444" fmla="*/ 6076169 h 6791323"/>
              <a:gd name="connsiteX1445" fmla="*/ 3127004 w 7219949"/>
              <a:gd name="connsiteY1445" fmla="*/ 6077818 h 6791323"/>
              <a:gd name="connsiteX1446" fmla="*/ 3127376 w 7219949"/>
              <a:gd name="connsiteY1446" fmla="*/ 6082928 h 6791323"/>
              <a:gd name="connsiteX1447" fmla="*/ 3144510 w 7219949"/>
              <a:gd name="connsiteY1447" fmla="*/ 6101386 h 6791323"/>
              <a:gd name="connsiteX1448" fmla="*/ 3120405 w 7219949"/>
              <a:gd name="connsiteY1448" fmla="*/ 6080129 h 6791323"/>
              <a:gd name="connsiteX1449" fmla="*/ 3115882 w 7219949"/>
              <a:gd name="connsiteY1449" fmla="*/ 6079966 h 6791323"/>
              <a:gd name="connsiteX1450" fmla="*/ 3104388 w 7219949"/>
              <a:gd name="connsiteY1450" fmla="*/ 6077001 h 6791323"/>
              <a:gd name="connsiteX1451" fmla="*/ 3094597 w 7219949"/>
              <a:gd name="connsiteY1451" fmla="*/ 6066455 h 6791323"/>
              <a:gd name="connsiteX1452" fmla="*/ 3093213 w 7219949"/>
              <a:gd name="connsiteY1452" fmla="*/ 6068104 h 6791323"/>
              <a:gd name="connsiteX1453" fmla="*/ 3092521 w 7219949"/>
              <a:gd name="connsiteY1453" fmla="*/ 6068928 h 6791323"/>
              <a:gd name="connsiteX1454" fmla="*/ 3136259 w 7219949"/>
              <a:gd name="connsiteY1454" fmla="*/ 6122325 h 6791323"/>
              <a:gd name="connsiteX1455" fmla="*/ 3162172 w 7219949"/>
              <a:gd name="connsiteY1455" fmla="*/ 6158088 h 6791323"/>
              <a:gd name="connsiteX1456" fmla="*/ 3165683 w 7219949"/>
              <a:gd name="connsiteY1456" fmla="*/ 6165011 h 6791323"/>
              <a:gd name="connsiteX1457" fmla="*/ 3156957 w 7219949"/>
              <a:gd name="connsiteY1457" fmla="*/ 6158749 h 6791323"/>
              <a:gd name="connsiteX1458" fmla="*/ 3134927 w 7219949"/>
              <a:gd name="connsiteY1458" fmla="*/ 6135019 h 6791323"/>
              <a:gd name="connsiteX1459" fmla="*/ 3129339 w 7219949"/>
              <a:gd name="connsiteY1459" fmla="*/ 6130570 h 6791323"/>
              <a:gd name="connsiteX1460" fmla="*/ 3130405 w 7219949"/>
              <a:gd name="connsiteY1460" fmla="*/ 6134855 h 6791323"/>
              <a:gd name="connsiteX1461" fmla="*/ 3143706 w 7219949"/>
              <a:gd name="connsiteY1461" fmla="*/ 6152325 h 6791323"/>
              <a:gd name="connsiteX1462" fmla="*/ 3165735 w 7219949"/>
              <a:gd name="connsiteY1462" fmla="*/ 6176055 h 6791323"/>
              <a:gd name="connsiteX1463" fmla="*/ 3165416 w 7219949"/>
              <a:gd name="connsiteY1463" fmla="*/ 6181991 h 6791323"/>
              <a:gd name="connsiteX1464" fmla="*/ 3164032 w 7219949"/>
              <a:gd name="connsiteY1464" fmla="*/ 6183639 h 6791323"/>
              <a:gd name="connsiteX1465" fmla="*/ 3123165 w 7219949"/>
              <a:gd name="connsiteY1465" fmla="*/ 6149035 h 6791323"/>
              <a:gd name="connsiteX1466" fmla="*/ 3038880 w 7219949"/>
              <a:gd name="connsiteY1466" fmla="*/ 6055101 h 6791323"/>
              <a:gd name="connsiteX1467" fmla="*/ 3025258 w 7219949"/>
              <a:gd name="connsiteY1467" fmla="*/ 6043565 h 6791323"/>
              <a:gd name="connsiteX1468" fmla="*/ 3036112 w 7219949"/>
              <a:gd name="connsiteY1468" fmla="*/ 6058397 h 6791323"/>
              <a:gd name="connsiteX1469" fmla="*/ 3064101 w 7219949"/>
              <a:gd name="connsiteY1469" fmla="*/ 6091687 h 6791323"/>
              <a:gd name="connsiteX1470" fmla="*/ 3095921 w 7219949"/>
              <a:gd name="connsiteY1470" fmla="*/ 6125964 h 6791323"/>
              <a:gd name="connsiteX1471" fmla="*/ 3144182 w 7219949"/>
              <a:gd name="connsiteY1471" fmla="*/ 6179525 h 6791323"/>
              <a:gd name="connsiteX1472" fmla="*/ 3218409 w 7219949"/>
              <a:gd name="connsiteY1472" fmla="*/ 6279893 h 6791323"/>
              <a:gd name="connsiteX1473" fmla="*/ 3245704 w 7219949"/>
              <a:gd name="connsiteY1473" fmla="*/ 6314007 h 6791323"/>
              <a:gd name="connsiteX1474" fmla="*/ 3251691 w 7219949"/>
              <a:gd name="connsiteY1474" fmla="*/ 6320063 h 6791323"/>
              <a:gd name="connsiteX1475" fmla="*/ 3253815 w 7219949"/>
              <a:gd name="connsiteY1475" fmla="*/ 6323689 h 6791323"/>
              <a:gd name="connsiteX1476" fmla="*/ 3254672 w 7219949"/>
              <a:gd name="connsiteY1476" fmla="*/ 6325327 h 6791323"/>
              <a:gd name="connsiteX1477" fmla="*/ 3249098 w 7219949"/>
              <a:gd name="connsiteY1477" fmla="*/ 6323154 h 6791323"/>
              <a:gd name="connsiteX1478" fmla="*/ 3243630 w 7219949"/>
              <a:gd name="connsiteY1478" fmla="*/ 6316480 h 6791323"/>
              <a:gd name="connsiteX1479" fmla="*/ 3116351 w 7219949"/>
              <a:gd name="connsiteY1479" fmla="*/ 6179370 h 6791323"/>
              <a:gd name="connsiteX1480" fmla="*/ 3072716 w 7219949"/>
              <a:gd name="connsiteY1480" fmla="*/ 6148063 h 6791323"/>
              <a:gd name="connsiteX1481" fmla="*/ 3071332 w 7219949"/>
              <a:gd name="connsiteY1481" fmla="*/ 6149712 h 6791323"/>
              <a:gd name="connsiteX1482" fmla="*/ 3075589 w 7219949"/>
              <a:gd name="connsiteY1482" fmla="*/ 6166854 h 6791323"/>
              <a:gd name="connsiteX1483" fmla="*/ 3086123 w 7219949"/>
              <a:gd name="connsiteY1483" fmla="*/ 6187622 h 6791323"/>
              <a:gd name="connsiteX1484" fmla="*/ 3099848 w 7219949"/>
              <a:gd name="connsiteY1484" fmla="*/ 6221246 h 6791323"/>
              <a:gd name="connsiteX1485" fmla="*/ 3115011 w 7219949"/>
              <a:gd name="connsiteY1485" fmla="*/ 6264268 h 6791323"/>
              <a:gd name="connsiteX1486" fmla="*/ 3124110 w 7219949"/>
              <a:gd name="connsiteY1486" fmla="*/ 6275638 h 6791323"/>
              <a:gd name="connsiteX1487" fmla="*/ 3149650 w 7219949"/>
              <a:gd name="connsiteY1487" fmla="*/ 6306291 h 6791323"/>
              <a:gd name="connsiteX1488" fmla="*/ 3158750 w 7219949"/>
              <a:gd name="connsiteY1488" fmla="*/ 6317663 h 6791323"/>
              <a:gd name="connsiteX1489" fmla="*/ 3178330 w 7219949"/>
              <a:gd name="connsiteY1489" fmla="*/ 6338757 h 6791323"/>
              <a:gd name="connsiteX1490" fmla="*/ 3214674 w 7219949"/>
              <a:gd name="connsiteY1490" fmla="*/ 6373199 h 6791323"/>
              <a:gd name="connsiteX1491" fmla="*/ 3238459 w 7219949"/>
              <a:gd name="connsiteY1491" fmla="*/ 6400390 h 6791323"/>
              <a:gd name="connsiteX1492" fmla="*/ 3275226 w 7219949"/>
              <a:gd name="connsiteY1492" fmla="*/ 6450987 h 6791323"/>
              <a:gd name="connsiteX1493" fmla="*/ 3323436 w 7219949"/>
              <a:gd name="connsiteY1493" fmla="*/ 6493501 h 6791323"/>
              <a:gd name="connsiteX1494" fmla="*/ 3327061 w 7219949"/>
              <a:gd name="connsiteY1494" fmla="*/ 6495637 h 6791323"/>
              <a:gd name="connsiteX1495" fmla="*/ 3332637 w 7219949"/>
              <a:gd name="connsiteY1495" fmla="*/ 6511649 h 6791323"/>
              <a:gd name="connsiteX1496" fmla="*/ 3305974 w 7219949"/>
              <a:gd name="connsiteY1496" fmla="*/ 6593704 h 6791323"/>
              <a:gd name="connsiteX1497" fmla="*/ 3148561 w 7219949"/>
              <a:gd name="connsiteY1497" fmla="*/ 6593635 h 6791323"/>
              <a:gd name="connsiteX1498" fmla="*/ 3036158 w 7219949"/>
              <a:gd name="connsiteY1498" fmla="*/ 6475482 h 6791323"/>
              <a:gd name="connsiteX1499" fmla="*/ 3006988 w 7219949"/>
              <a:gd name="connsiteY1499" fmla="*/ 6449530 h 6791323"/>
              <a:gd name="connsiteX1500" fmla="*/ 2881035 w 7219949"/>
              <a:gd name="connsiteY1500" fmla="*/ 6387703 h 6791323"/>
              <a:gd name="connsiteX1501" fmla="*/ 2601545 w 7219949"/>
              <a:gd name="connsiteY1501" fmla="*/ 6163648 h 6791323"/>
              <a:gd name="connsiteX1502" fmla="*/ 2600585 w 7219949"/>
              <a:gd name="connsiteY1502" fmla="*/ 6159591 h 6791323"/>
              <a:gd name="connsiteX1503" fmla="*/ 2522487 w 7219949"/>
              <a:gd name="connsiteY1503" fmla="*/ 6170247 h 6791323"/>
              <a:gd name="connsiteX1504" fmla="*/ 2448931 w 7219949"/>
              <a:gd name="connsiteY1504" fmla="*/ 6183875 h 6791323"/>
              <a:gd name="connsiteX1505" fmla="*/ 2419759 w 7219949"/>
              <a:gd name="connsiteY1505" fmla="*/ 6157925 h 6791323"/>
              <a:gd name="connsiteX1506" fmla="*/ 2396091 w 7219949"/>
              <a:gd name="connsiteY1506" fmla="*/ 6139007 h 6791323"/>
              <a:gd name="connsiteX1507" fmla="*/ 2382022 w 7219949"/>
              <a:gd name="connsiteY1507" fmla="*/ 6160681 h 6791323"/>
              <a:gd name="connsiteX1508" fmla="*/ 2406651 w 7219949"/>
              <a:gd name="connsiteY1508" fmla="*/ 6183659 h 6791323"/>
              <a:gd name="connsiteX1509" fmla="*/ 2430579 w 7219949"/>
              <a:gd name="connsiteY1509" fmla="*/ 6219902 h 6791323"/>
              <a:gd name="connsiteX1510" fmla="*/ 2395978 w 7219949"/>
              <a:gd name="connsiteY1510" fmla="*/ 6252159 h 6791323"/>
              <a:gd name="connsiteX1511" fmla="*/ 2358240 w 7219949"/>
              <a:gd name="connsiteY1511" fmla="*/ 6254914 h 6791323"/>
              <a:gd name="connsiteX1512" fmla="*/ 2305988 w 7219949"/>
              <a:gd name="connsiteY1512" fmla="*/ 6309935 h 6791323"/>
              <a:gd name="connsiteX1513" fmla="*/ 2255398 w 7219949"/>
              <a:gd name="connsiteY1513" fmla="*/ 6355747 h 6791323"/>
              <a:gd name="connsiteX1514" fmla="*/ 2032996 w 7219949"/>
              <a:gd name="connsiteY1514" fmla="*/ 6340601 h 6791323"/>
              <a:gd name="connsiteX1515" fmla="*/ 2012908 w 7219949"/>
              <a:gd name="connsiteY1515" fmla="*/ 6320596 h 6791323"/>
              <a:gd name="connsiteX1516" fmla="*/ 2127785 w 7219949"/>
              <a:gd name="connsiteY1516" fmla="*/ 6303125 h 6791323"/>
              <a:gd name="connsiteX1517" fmla="*/ 2231843 w 7219949"/>
              <a:gd name="connsiteY1517" fmla="*/ 6223676 h 6791323"/>
              <a:gd name="connsiteX1518" fmla="*/ 2279365 w 7219949"/>
              <a:gd name="connsiteY1518" fmla="*/ 6213598 h 6791323"/>
              <a:gd name="connsiteX1519" fmla="*/ 2314152 w 7219949"/>
              <a:gd name="connsiteY1519" fmla="*/ 6133427 h 6791323"/>
              <a:gd name="connsiteX1520" fmla="*/ 2277818 w 7219949"/>
              <a:gd name="connsiteY1520" fmla="*/ 6109652 h 6791323"/>
              <a:gd name="connsiteX1521" fmla="*/ 2157180 w 7219949"/>
              <a:gd name="connsiteY1521" fmla="*/ 6102766 h 6791323"/>
              <a:gd name="connsiteX1522" fmla="*/ 2033218 w 7219949"/>
              <a:gd name="connsiteY1522" fmla="*/ 6114297 h 6791323"/>
              <a:gd name="connsiteX1523" fmla="*/ 1852209 w 7219949"/>
              <a:gd name="connsiteY1523" fmla="*/ 6160547 h 6791323"/>
              <a:gd name="connsiteX1524" fmla="*/ 1620979 w 7219949"/>
              <a:gd name="connsiteY1524" fmla="*/ 6156781 h 6791323"/>
              <a:gd name="connsiteX1525" fmla="*/ 1575819 w 7219949"/>
              <a:gd name="connsiteY1525" fmla="*/ 6144386 h 6791323"/>
              <a:gd name="connsiteX1526" fmla="*/ 1606836 w 7219949"/>
              <a:gd name="connsiteY1526" fmla="*/ 6113217 h 6791323"/>
              <a:gd name="connsiteX1527" fmla="*/ 1084447 w 7219949"/>
              <a:gd name="connsiteY1527" fmla="*/ 6128232 h 6791323"/>
              <a:gd name="connsiteX1528" fmla="*/ 1292192 w 7219949"/>
              <a:gd name="connsiteY1528" fmla="*/ 6065165 h 6791323"/>
              <a:gd name="connsiteX1529" fmla="*/ 1482990 w 7219949"/>
              <a:gd name="connsiteY1529" fmla="*/ 6011592 h 6791323"/>
              <a:gd name="connsiteX1530" fmla="*/ 1464564 w 7219949"/>
              <a:gd name="connsiteY1530" fmla="*/ 5982380 h 6791323"/>
              <a:gd name="connsiteX1531" fmla="*/ 1495840 w 7219949"/>
              <a:gd name="connsiteY1531" fmla="*/ 5968533 h 6791323"/>
              <a:gd name="connsiteX1532" fmla="*/ 1543621 w 7219949"/>
              <a:gd name="connsiteY1532" fmla="*/ 5975782 h 6791323"/>
              <a:gd name="connsiteX1533" fmla="*/ 1605214 w 7219949"/>
              <a:gd name="connsiteY1533" fmla="*/ 5944029 h 6791323"/>
              <a:gd name="connsiteX1534" fmla="*/ 1439418 w 7219949"/>
              <a:gd name="connsiteY1534" fmla="*/ 5924753 h 6791323"/>
              <a:gd name="connsiteX1535" fmla="*/ 1476898 w 7219949"/>
              <a:gd name="connsiteY1535" fmla="*/ 5904672 h 6791323"/>
              <a:gd name="connsiteX1536" fmla="*/ 1642437 w 7219949"/>
              <a:gd name="connsiteY1536" fmla="*/ 5906626 h 6791323"/>
              <a:gd name="connsiteX1537" fmla="*/ 1804063 w 7219949"/>
              <a:gd name="connsiteY1537" fmla="*/ 5827103 h 6791323"/>
              <a:gd name="connsiteX1538" fmla="*/ 1510980 w 7219949"/>
              <a:gd name="connsiteY1538" fmla="*/ 5837767 h 6791323"/>
              <a:gd name="connsiteX1539" fmla="*/ 1343782 w 7219949"/>
              <a:gd name="connsiteY1539" fmla="*/ 5845016 h 6791323"/>
              <a:gd name="connsiteX1540" fmla="*/ 1279493 w 7219949"/>
              <a:gd name="connsiteY1540" fmla="*/ 5816674 h 6791323"/>
              <a:gd name="connsiteX1541" fmla="*/ 1212326 w 7219949"/>
              <a:gd name="connsiteY1541" fmla="*/ 5776157 h 6791323"/>
              <a:gd name="connsiteX1542" fmla="*/ 1119125 w 7219949"/>
              <a:gd name="connsiteY1542" fmla="*/ 5739191 h 6791323"/>
              <a:gd name="connsiteX1543" fmla="*/ 1112405 w 7219949"/>
              <a:gd name="connsiteY1543" fmla="*/ 5710776 h 6791323"/>
              <a:gd name="connsiteX1544" fmla="*/ 1132938 w 7219949"/>
              <a:gd name="connsiteY1544" fmla="*/ 5700191 h 6791323"/>
              <a:gd name="connsiteX1545" fmla="*/ 1404971 w 7219949"/>
              <a:gd name="connsiteY1545" fmla="*/ 5665463 h 6791323"/>
              <a:gd name="connsiteX1546" fmla="*/ 1419998 w 7219949"/>
              <a:gd name="connsiteY1546" fmla="*/ 5647849 h 6791323"/>
              <a:gd name="connsiteX1547" fmla="*/ 1404454 w 7219949"/>
              <a:gd name="connsiteY1547" fmla="*/ 5630814 h 6791323"/>
              <a:gd name="connsiteX1548" fmla="*/ 1370296 w 7219949"/>
              <a:gd name="connsiteY1548" fmla="*/ 5632483 h 6791323"/>
              <a:gd name="connsiteX1549" fmla="*/ 947239 w 7219949"/>
              <a:gd name="connsiteY1549" fmla="*/ 5612992 h 6791323"/>
              <a:gd name="connsiteX1550" fmla="*/ 649801 w 7219949"/>
              <a:gd name="connsiteY1550" fmla="*/ 5572766 h 6791323"/>
              <a:gd name="connsiteX1551" fmla="*/ 613465 w 7219949"/>
              <a:gd name="connsiteY1551" fmla="*/ 5548992 h 6791323"/>
              <a:gd name="connsiteX1552" fmla="*/ 652607 w 7219949"/>
              <a:gd name="connsiteY1552" fmla="*/ 5519706 h 6791323"/>
              <a:gd name="connsiteX1553" fmla="*/ 717339 w 7219949"/>
              <a:gd name="connsiteY1553" fmla="*/ 5517458 h 6791323"/>
              <a:gd name="connsiteX1554" fmla="*/ 1048459 w 7219949"/>
              <a:gd name="connsiteY1554" fmla="*/ 5518877 h 6791323"/>
              <a:gd name="connsiteX1555" fmla="*/ 1033426 w 7219949"/>
              <a:gd name="connsiteY1555" fmla="*/ 5513068 h 6791323"/>
              <a:gd name="connsiteX1556" fmla="*/ 943479 w 7219949"/>
              <a:gd name="connsiteY1556" fmla="*/ 5472628 h 6791323"/>
              <a:gd name="connsiteX1557" fmla="*/ 906387 w 7219949"/>
              <a:gd name="connsiteY1557" fmla="*/ 5443222 h 6791323"/>
              <a:gd name="connsiteX1558" fmla="*/ 798818 w 7219949"/>
              <a:gd name="connsiteY1558" fmla="*/ 5359191 h 6791323"/>
              <a:gd name="connsiteX1559" fmla="*/ 769144 w 7219949"/>
              <a:gd name="connsiteY1559" fmla="*/ 5342389 h 6791323"/>
              <a:gd name="connsiteX1560" fmla="*/ 702380 w 7219949"/>
              <a:gd name="connsiteY1560" fmla="*/ 5308776 h 6791323"/>
              <a:gd name="connsiteX1561" fmla="*/ 620777 w 7219949"/>
              <a:gd name="connsiteY1561" fmla="*/ 5359191 h 6791323"/>
              <a:gd name="connsiteX1562" fmla="*/ 505791 w 7219949"/>
              <a:gd name="connsiteY1562" fmla="*/ 5375996 h 6791323"/>
              <a:gd name="connsiteX1563" fmla="*/ 179385 w 7219949"/>
              <a:gd name="connsiteY1563" fmla="*/ 5119718 h 6791323"/>
              <a:gd name="connsiteX1564" fmla="*/ 75524 w 7219949"/>
              <a:gd name="connsiteY1564" fmla="*/ 5018886 h 6791323"/>
              <a:gd name="connsiteX1565" fmla="*/ 12469 w 7219949"/>
              <a:gd name="connsiteY1565" fmla="*/ 4918053 h 6791323"/>
              <a:gd name="connsiteX1566" fmla="*/ 1 w 7219949"/>
              <a:gd name="connsiteY1566" fmla="*/ 4899377 h 679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</a:cxnLst>
            <a:rect l="l" t="t" r="r" b="b"/>
            <a:pathLst>
              <a:path w="7219949" h="6791323">
                <a:moveTo>
                  <a:pt x="6373343" y="5762674"/>
                </a:moveTo>
                <a:cubicBezTo>
                  <a:pt x="6389141" y="5770824"/>
                  <a:pt x="6403089" y="5781671"/>
                  <a:pt x="6413754" y="5791064"/>
                </a:cubicBezTo>
                <a:lnTo>
                  <a:pt x="6422746" y="5798985"/>
                </a:lnTo>
                <a:lnTo>
                  <a:pt x="6422797" y="5799972"/>
                </a:lnTo>
                <a:lnTo>
                  <a:pt x="6417097" y="5796731"/>
                </a:lnTo>
                <a:cubicBezTo>
                  <a:pt x="6416481" y="5797629"/>
                  <a:pt x="6421813" y="5802326"/>
                  <a:pt x="6421197" y="5803224"/>
                </a:cubicBezTo>
                <a:lnTo>
                  <a:pt x="6423069" y="5805289"/>
                </a:lnTo>
                <a:lnTo>
                  <a:pt x="6423280" y="5809382"/>
                </a:lnTo>
                <a:lnTo>
                  <a:pt x="6409944" y="5797636"/>
                </a:lnTo>
                <a:close/>
                <a:moveTo>
                  <a:pt x="1540022" y="5527312"/>
                </a:moveTo>
                <a:cubicBezTo>
                  <a:pt x="1533822" y="5526853"/>
                  <a:pt x="1527910" y="5527508"/>
                  <a:pt x="1522578" y="5529871"/>
                </a:cubicBezTo>
                <a:lnTo>
                  <a:pt x="1509084" y="5542239"/>
                </a:lnTo>
                <a:lnTo>
                  <a:pt x="1523166" y="5546372"/>
                </a:lnTo>
                <a:cubicBezTo>
                  <a:pt x="1532229" y="5547156"/>
                  <a:pt x="1541462" y="5546122"/>
                  <a:pt x="1550935" y="5543314"/>
                </a:cubicBezTo>
                <a:lnTo>
                  <a:pt x="1571395" y="5533722"/>
                </a:lnTo>
                <a:lnTo>
                  <a:pt x="1559206" y="5531447"/>
                </a:lnTo>
                <a:close/>
                <a:moveTo>
                  <a:pt x="1444220" y="5502038"/>
                </a:moveTo>
                <a:lnTo>
                  <a:pt x="1442366" y="5504927"/>
                </a:lnTo>
                <a:lnTo>
                  <a:pt x="1445716" y="5504667"/>
                </a:lnTo>
                <a:close/>
                <a:moveTo>
                  <a:pt x="1109001" y="5399894"/>
                </a:moveTo>
                <a:cubicBezTo>
                  <a:pt x="1095787" y="5398318"/>
                  <a:pt x="1090919" y="5418013"/>
                  <a:pt x="1088139" y="5430615"/>
                </a:cubicBezTo>
                <a:cubicBezTo>
                  <a:pt x="1080719" y="5460025"/>
                  <a:pt x="1128939" y="5502038"/>
                  <a:pt x="1154903" y="5493637"/>
                </a:cubicBezTo>
                <a:cubicBezTo>
                  <a:pt x="1173449" y="5485233"/>
                  <a:pt x="1184577" y="5485233"/>
                  <a:pt x="1199413" y="5502038"/>
                </a:cubicBezTo>
                <a:lnTo>
                  <a:pt x="1203154" y="5506753"/>
                </a:lnTo>
                <a:lnTo>
                  <a:pt x="1221483" y="5500369"/>
                </a:lnTo>
                <a:cubicBezTo>
                  <a:pt x="1232573" y="5497546"/>
                  <a:pt x="1243522" y="5496670"/>
                  <a:pt x="1254063" y="5500404"/>
                </a:cubicBezTo>
                <a:lnTo>
                  <a:pt x="1257548" y="5502518"/>
                </a:lnTo>
                <a:lnTo>
                  <a:pt x="1259224" y="5501513"/>
                </a:lnTo>
                <a:cubicBezTo>
                  <a:pt x="1262470" y="5502038"/>
                  <a:pt x="1266180" y="5504139"/>
                  <a:pt x="1269888" y="5506239"/>
                </a:cubicBezTo>
                <a:lnTo>
                  <a:pt x="1271060" y="5511704"/>
                </a:lnTo>
                <a:lnTo>
                  <a:pt x="1284187" y="5528103"/>
                </a:lnTo>
                <a:cubicBezTo>
                  <a:pt x="1288728" y="5531073"/>
                  <a:pt x="1292311" y="5529986"/>
                  <a:pt x="1295893" y="5528899"/>
                </a:cubicBezTo>
                <a:cubicBezTo>
                  <a:pt x="1306638" y="5525637"/>
                  <a:pt x="1317803" y="5524150"/>
                  <a:pt x="1329134" y="5523362"/>
                </a:cubicBezTo>
                <a:lnTo>
                  <a:pt x="1345023" y="5522735"/>
                </a:lnTo>
                <a:lnTo>
                  <a:pt x="1332945" y="5502038"/>
                </a:lnTo>
                <a:cubicBezTo>
                  <a:pt x="1321818" y="5481032"/>
                  <a:pt x="1329234" y="5443220"/>
                  <a:pt x="1306980" y="5439018"/>
                </a:cubicBezTo>
                <a:cubicBezTo>
                  <a:pt x="1262471" y="5430615"/>
                  <a:pt x="1217960" y="5405407"/>
                  <a:pt x="1173450" y="5413812"/>
                </a:cubicBezTo>
                <a:cubicBezTo>
                  <a:pt x="1154903" y="5418012"/>
                  <a:pt x="1140066" y="5426415"/>
                  <a:pt x="1125229" y="5409611"/>
                </a:cubicBezTo>
                <a:cubicBezTo>
                  <a:pt x="1118737" y="5403308"/>
                  <a:pt x="1113406" y="5400419"/>
                  <a:pt x="1109001" y="5399894"/>
                </a:cubicBezTo>
                <a:close/>
                <a:moveTo>
                  <a:pt x="1" y="5033886"/>
                </a:moveTo>
                <a:lnTo>
                  <a:pt x="20697" y="5050987"/>
                </a:lnTo>
                <a:cubicBezTo>
                  <a:pt x="27074" y="5061686"/>
                  <a:pt x="30087" y="5076653"/>
                  <a:pt x="27306" y="5098712"/>
                </a:cubicBezTo>
                <a:cubicBezTo>
                  <a:pt x="23597" y="5123918"/>
                  <a:pt x="60687" y="5128120"/>
                  <a:pt x="75524" y="5149127"/>
                </a:cubicBezTo>
                <a:cubicBezTo>
                  <a:pt x="134871" y="5233153"/>
                  <a:pt x="216473" y="5275165"/>
                  <a:pt x="309203" y="5291971"/>
                </a:cubicBezTo>
                <a:cubicBezTo>
                  <a:pt x="338877" y="5300375"/>
                  <a:pt x="353715" y="5317180"/>
                  <a:pt x="353715" y="5350789"/>
                </a:cubicBezTo>
                <a:cubicBezTo>
                  <a:pt x="309203" y="5375997"/>
                  <a:pt x="268403" y="5363394"/>
                  <a:pt x="223891" y="5333986"/>
                </a:cubicBezTo>
                <a:cubicBezTo>
                  <a:pt x="171963" y="5296173"/>
                  <a:pt x="105199" y="5287770"/>
                  <a:pt x="45852" y="5266763"/>
                </a:cubicBezTo>
                <a:lnTo>
                  <a:pt x="1" y="5245499"/>
                </a:lnTo>
                <a:close/>
                <a:moveTo>
                  <a:pt x="6018519" y="3828679"/>
                </a:moveTo>
                <a:cubicBezTo>
                  <a:pt x="6029739" y="3830275"/>
                  <a:pt x="6044375" y="3839886"/>
                  <a:pt x="6061272" y="3852562"/>
                </a:cubicBezTo>
                <a:lnTo>
                  <a:pt x="6123598" y="3899316"/>
                </a:lnTo>
                <a:lnTo>
                  <a:pt x="6135571" y="3918704"/>
                </a:lnTo>
                <a:lnTo>
                  <a:pt x="6095110" y="3884769"/>
                </a:lnTo>
                <a:cubicBezTo>
                  <a:pt x="6086661" y="3878430"/>
                  <a:pt x="6074842" y="3870928"/>
                  <a:pt x="6067502" y="3862695"/>
                </a:cubicBezTo>
                <a:cubicBezTo>
                  <a:pt x="6065242" y="3859633"/>
                  <a:pt x="6062425" y="3857521"/>
                  <a:pt x="6058500" y="3857305"/>
                </a:cubicBezTo>
                <a:cubicBezTo>
                  <a:pt x="6049541" y="3858772"/>
                  <a:pt x="6043909" y="3854548"/>
                  <a:pt x="6028122" y="3839975"/>
                </a:cubicBezTo>
                <a:cubicBezTo>
                  <a:pt x="6025860" y="3836914"/>
                  <a:pt x="6020227" y="3832690"/>
                  <a:pt x="6018519" y="3828679"/>
                </a:cubicBezTo>
                <a:close/>
                <a:moveTo>
                  <a:pt x="5917528" y="3369309"/>
                </a:moveTo>
                <a:lnTo>
                  <a:pt x="5932912" y="3381207"/>
                </a:lnTo>
                <a:lnTo>
                  <a:pt x="5934660" y="3383263"/>
                </a:lnTo>
                <a:lnTo>
                  <a:pt x="5930917" y="3380432"/>
                </a:lnTo>
                <a:close/>
                <a:moveTo>
                  <a:pt x="6015135" y="2860684"/>
                </a:moveTo>
                <a:lnTo>
                  <a:pt x="6020320" y="2864266"/>
                </a:lnTo>
                <a:lnTo>
                  <a:pt x="6021276" y="2864967"/>
                </a:lnTo>
                <a:lnTo>
                  <a:pt x="6021151" y="2865757"/>
                </a:lnTo>
                <a:lnTo>
                  <a:pt x="6017986" y="2863246"/>
                </a:lnTo>
                <a:close/>
                <a:moveTo>
                  <a:pt x="5801996" y="2690461"/>
                </a:moveTo>
                <a:cubicBezTo>
                  <a:pt x="5802414" y="2690607"/>
                  <a:pt x="5803170" y="2691043"/>
                  <a:pt x="5803170" y="2691043"/>
                </a:cubicBezTo>
                <a:cubicBezTo>
                  <a:pt x="5805868" y="2693372"/>
                  <a:pt x="5805868" y="2693372"/>
                  <a:pt x="5805707" y="2693665"/>
                </a:cubicBezTo>
                <a:lnTo>
                  <a:pt x="5803117" y="2692169"/>
                </a:lnTo>
                <a:lnTo>
                  <a:pt x="5802846" y="2691627"/>
                </a:lnTo>
                <a:cubicBezTo>
                  <a:pt x="5801497" y="2690463"/>
                  <a:pt x="5801578" y="2690317"/>
                  <a:pt x="5801996" y="2690461"/>
                </a:cubicBezTo>
                <a:close/>
                <a:moveTo>
                  <a:pt x="5712609" y="2643924"/>
                </a:moveTo>
                <a:lnTo>
                  <a:pt x="5716036" y="2646416"/>
                </a:lnTo>
                <a:lnTo>
                  <a:pt x="5712958" y="2644329"/>
                </a:lnTo>
                <a:close/>
                <a:moveTo>
                  <a:pt x="6874443" y="1314142"/>
                </a:moveTo>
                <a:cubicBezTo>
                  <a:pt x="6878353" y="1314585"/>
                  <a:pt x="6883785" y="1319137"/>
                  <a:pt x="6887098" y="1320495"/>
                </a:cubicBezTo>
                <a:cubicBezTo>
                  <a:pt x="6904587" y="1332314"/>
                  <a:pt x="6910018" y="1336864"/>
                  <a:pt x="6911869" y="1346903"/>
                </a:cubicBezTo>
                <a:cubicBezTo>
                  <a:pt x="6913391" y="1351008"/>
                  <a:pt x="6916106" y="1353282"/>
                  <a:pt x="6919419" y="1354642"/>
                </a:cubicBezTo>
                <a:cubicBezTo>
                  <a:pt x="6928761" y="1359638"/>
                  <a:pt x="6939027" y="1369651"/>
                  <a:pt x="6947175" y="1376475"/>
                </a:cubicBezTo>
                <a:cubicBezTo>
                  <a:pt x="6963470" y="1390124"/>
                  <a:pt x="6977050" y="1401498"/>
                  <a:pt x="6995137" y="1412403"/>
                </a:cubicBezTo>
                <a:cubicBezTo>
                  <a:pt x="7001165" y="1416038"/>
                  <a:pt x="7012625" y="1424223"/>
                  <a:pt x="7014744" y="1427412"/>
                </a:cubicBezTo>
                <a:cubicBezTo>
                  <a:pt x="7023818" y="1439255"/>
                  <a:pt x="7038590" y="1448799"/>
                  <a:pt x="7045544" y="1457454"/>
                </a:cubicBezTo>
                <a:cubicBezTo>
                  <a:pt x="7050379" y="1462919"/>
                  <a:pt x="7055811" y="1467467"/>
                  <a:pt x="7061838" y="1471102"/>
                </a:cubicBezTo>
                <a:cubicBezTo>
                  <a:pt x="7073897" y="1478372"/>
                  <a:pt x="7082045" y="1485196"/>
                  <a:pt x="7091714" y="1496126"/>
                </a:cubicBezTo>
                <a:cubicBezTo>
                  <a:pt x="7099266" y="1503865"/>
                  <a:pt x="7104697" y="1508414"/>
                  <a:pt x="7114038" y="1513409"/>
                </a:cubicBezTo>
                <a:cubicBezTo>
                  <a:pt x="7122320" y="1516809"/>
                  <a:pt x="7131363" y="1522261"/>
                  <a:pt x="7140637" y="1528968"/>
                </a:cubicBezTo>
                <a:lnTo>
                  <a:pt x="7141158" y="1529398"/>
                </a:lnTo>
                <a:lnTo>
                  <a:pt x="7138593" y="1533830"/>
                </a:lnTo>
                <a:lnTo>
                  <a:pt x="7124726" y="1544846"/>
                </a:lnTo>
                <a:lnTo>
                  <a:pt x="7099056" y="1523496"/>
                </a:lnTo>
                <a:cubicBezTo>
                  <a:pt x="7099056" y="1523496"/>
                  <a:pt x="7099653" y="1522582"/>
                  <a:pt x="7096937" y="1520307"/>
                </a:cubicBezTo>
                <a:cubicBezTo>
                  <a:pt x="7100846" y="1520751"/>
                  <a:pt x="7102965" y="1523942"/>
                  <a:pt x="7108397" y="1528492"/>
                </a:cubicBezTo>
                <a:cubicBezTo>
                  <a:pt x="7111113" y="1530767"/>
                  <a:pt x="7111710" y="1529851"/>
                  <a:pt x="7111710" y="1529851"/>
                </a:cubicBezTo>
                <a:cubicBezTo>
                  <a:pt x="7112307" y="1528936"/>
                  <a:pt x="7113501" y="1527107"/>
                  <a:pt x="7110188" y="1525747"/>
                </a:cubicBezTo>
                <a:cubicBezTo>
                  <a:pt x="7107473" y="1523472"/>
                  <a:pt x="7105950" y="1519367"/>
                  <a:pt x="7103234" y="1517093"/>
                </a:cubicBezTo>
                <a:cubicBezTo>
                  <a:pt x="7086341" y="1504359"/>
                  <a:pt x="7074553" y="1490241"/>
                  <a:pt x="7058257" y="1476591"/>
                </a:cubicBezTo>
                <a:cubicBezTo>
                  <a:pt x="7009372" y="1435645"/>
                  <a:pt x="6957770" y="1392425"/>
                  <a:pt x="6908883" y="1351478"/>
                </a:cubicBezTo>
                <a:cubicBezTo>
                  <a:pt x="6892588" y="1337829"/>
                  <a:pt x="6879606" y="1325540"/>
                  <a:pt x="6874443" y="1314142"/>
                </a:cubicBezTo>
                <a:close/>
                <a:moveTo>
                  <a:pt x="6661736" y="1273216"/>
                </a:moveTo>
                <a:cubicBezTo>
                  <a:pt x="6665048" y="1274577"/>
                  <a:pt x="6665646" y="1273660"/>
                  <a:pt x="6671078" y="1278211"/>
                </a:cubicBezTo>
                <a:cubicBezTo>
                  <a:pt x="6679225" y="1285035"/>
                  <a:pt x="6687373" y="1291859"/>
                  <a:pt x="6695521" y="1298683"/>
                </a:cubicBezTo>
                <a:cubicBezTo>
                  <a:pt x="6706056" y="1301849"/>
                  <a:pt x="6718112" y="1309119"/>
                  <a:pt x="6734408" y="1322768"/>
                </a:cubicBezTo>
                <a:cubicBezTo>
                  <a:pt x="6739840" y="1327317"/>
                  <a:pt x="6745273" y="1331867"/>
                  <a:pt x="6750704" y="1336417"/>
                </a:cubicBezTo>
                <a:cubicBezTo>
                  <a:pt x="6777266" y="1360079"/>
                  <a:pt x="6806215" y="1380082"/>
                  <a:pt x="6833971" y="1401916"/>
                </a:cubicBezTo>
                <a:cubicBezTo>
                  <a:pt x="6836687" y="1404191"/>
                  <a:pt x="6840596" y="1404636"/>
                  <a:pt x="6846625" y="1408272"/>
                </a:cubicBezTo>
                <a:cubicBezTo>
                  <a:pt x="6830927" y="1393707"/>
                  <a:pt x="6814631" y="1380058"/>
                  <a:pt x="6801052" y="1368685"/>
                </a:cubicBezTo>
                <a:cubicBezTo>
                  <a:pt x="6801052" y="1368685"/>
                  <a:pt x="6801649" y="1367769"/>
                  <a:pt x="6801649" y="1367769"/>
                </a:cubicBezTo>
                <a:cubicBezTo>
                  <a:pt x="6817944" y="1381418"/>
                  <a:pt x="6834240" y="1395068"/>
                  <a:pt x="6847820" y="1406440"/>
                </a:cubicBezTo>
                <a:lnTo>
                  <a:pt x="6874094" y="1428448"/>
                </a:lnTo>
                <a:lnTo>
                  <a:pt x="6875058" y="1439534"/>
                </a:lnTo>
                <a:lnTo>
                  <a:pt x="6875306" y="1440882"/>
                </a:lnTo>
                <a:lnTo>
                  <a:pt x="6872919" y="1438783"/>
                </a:lnTo>
                <a:cubicBezTo>
                  <a:pt x="6871725" y="1440613"/>
                  <a:pt x="6873843" y="1443801"/>
                  <a:pt x="6867815" y="1440167"/>
                </a:cubicBezTo>
                <a:cubicBezTo>
                  <a:pt x="6865099" y="1437892"/>
                  <a:pt x="6859668" y="1433343"/>
                  <a:pt x="6863577" y="1433787"/>
                </a:cubicBezTo>
                <a:cubicBezTo>
                  <a:pt x="6858145" y="1429238"/>
                  <a:pt x="6852713" y="1424688"/>
                  <a:pt x="6847282" y="1420139"/>
                </a:cubicBezTo>
                <a:cubicBezTo>
                  <a:pt x="6846684" y="1421055"/>
                  <a:pt x="6848207" y="1425158"/>
                  <a:pt x="6842178" y="1421523"/>
                </a:cubicBezTo>
                <a:cubicBezTo>
                  <a:pt x="6839463" y="1419248"/>
                  <a:pt x="6837344" y="1416059"/>
                  <a:pt x="6837941" y="1415144"/>
                </a:cubicBezTo>
                <a:cubicBezTo>
                  <a:pt x="6832508" y="1410594"/>
                  <a:pt x="6827077" y="1406045"/>
                  <a:pt x="6824360" y="1403770"/>
                </a:cubicBezTo>
                <a:cubicBezTo>
                  <a:pt x="6821047" y="1402410"/>
                  <a:pt x="6822570" y="1406515"/>
                  <a:pt x="6817137" y="1401965"/>
                </a:cubicBezTo>
                <a:cubicBezTo>
                  <a:pt x="6814422" y="1399691"/>
                  <a:pt x="6808394" y="1396056"/>
                  <a:pt x="6806872" y="1391951"/>
                </a:cubicBezTo>
                <a:cubicBezTo>
                  <a:pt x="6802037" y="1386486"/>
                  <a:pt x="6792098" y="1382407"/>
                  <a:pt x="6787263" y="1376942"/>
                </a:cubicBezTo>
                <a:cubicBezTo>
                  <a:pt x="6780310" y="1368288"/>
                  <a:pt x="6774280" y="1364653"/>
                  <a:pt x="6768849" y="1360104"/>
                </a:cubicBezTo>
                <a:cubicBezTo>
                  <a:pt x="6764015" y="1354639"/>
                  <a:pt x="6760701" y="1353280"/>
                  <a:pt x="6755270" y="1348729"/>
                </a:cubicBezTo>
                <a:cubicBezTo>
                  <a:pt x="6745929" y="1343735"/>
                  <a:pt x="6732349" y="1332361"/>
                  <a:pt x="6722679" y="1321431"/>
                </a:cubicBezTo>
                <a:cubicBezTo>
                  <a:pt x="6714531" y="1314608"/>
                  <a:pt x="6704592" y="1310527"/>
                  <a:pt x="6694923" y="1299599"/>
                </a:cubicBezTo>
                <a:cubicBezTo>
                  <a:pt x="6694327" y="1300514"/>
                  <a:pt x="6684388" y="1296433"/>
                  <a:pt x="6681074" y="1295074"/>
                </a:cubicBezTo>
                <a:cubicBezTo>
                  <a:pt x="6668421" y="1288719"/>
                  <a:pt x="6668421" y="1288719"/>
                  <a:pt x="6662660" y="1278235"/>
                </a:cubicBezTo>
                <a:cubicBezTo>
                  <a:pt x="6660542" y="1275045"/>
                  <a:pt x="6658423" y="1271857"/>
                  <a:pt x="6661736" y="1273216"/>
                </a:cubicBezTo>
                <a:close/>
                <a:moveTo>
                  <a:pt x="0" y="0"/>
                </a:moveTo>
                <a:lnTo>
                  <a:pt x="6972406" y="0"/>
                </a:lnTo>
                <a:lnTo>
                  <a:pt x="6976138" y="3025"/>
                </a:lnTo>
                <a:cubicBezTo>
                  <a:pt x="7031776" y="36635"/>
                  <a:pt x="7039194" y="91252"/>
                  <a:pt x="7039194" y="150070"/>
                </a:cubicBezTo>
                <a:cubicBezTo>
                  <a:pt x="7039194" y="183680"/>
                  <a:pt x="6990976" y="229896"/>
                  <a:pt x="6968720" y="225694"/>
                </a:cubicBezTo>
                <a:cubicBezTo>
                  <a:pt x="6924210" y="221494"/>
                  <a:pt x="6924210" y="221494"/>
                  <a:pt x="6927918" y="271907"/>
                </a:cubicBezTo>
                <a:cubicBezTo>
                  <a:pt x="6909374" y="276108"/>
                  <a:pt x="6905662" y="259304"/>
                  <a:pt x="6898245" y="246701"/>
                </a:cubicBezTo>
                <a:cubicBezTo>
                  <a:pt x="6894538" y="242499"/>
                  <a:pt x="6887118" y="225694"/>
                  <a:pt x="6879700" y="234099"/>
                </a:cubicBezTo>
                <a:cubicBezTo>
                  <a:pt x="6861154" y="257204"/>
                  <a:pt x="6840752" y="256155"/>
                  <a:pt x="6819888" y="250377"/>
                </a:cubicBezTo>
                <a:lnTo>
                  <a:pt x="6809591" y="247177"/>
                </a:lnTo>
                <a:lnTo>
                  <a:pt x="6854840" y="305140"/>
                </a:lnTo>
                <a:cubicBezTo>
                  <a:pt x="6907174" y="362842"/>
                  <a:pt x="6968376" y="414047"/>
                  <a:pt x="6996193" y="495970"/>
                </a:cubicBezTo>
                <a:cubicBezTo>
                  <a:pt x="6999904" y="512775"/>
                  <a:pt x="7011030" y="525381"/>
                  <a:pt x="7022160" y="542186"/>
                </a:cubicBezTo>
                <a:cubicBezTo>
                  <a:pt x="7007324" y="558992"/>
                  <a:pt x="6988777" y="558992"/>
                  <a:pt x="6973940" y="579998"/>
                </a:cubicBezTo>
                <a:cubicBezTo>
                  <a:pt x="6951686" y="617810"/>
                  <a:pt x="6896048" y="626213"/>
                  <a:pt x="6858954" y="596802"/>
                </a:cubicBezTo>
                <a:cubicBezTo>
                  <a:pt x="6832989" y="571597"/>
                  <a:pt x="6814442" y="533782"/>
                  <a:pt x="6773643" y="533782"/>
                </a:cubicBezTo>
                <a:cubicBezTo>
                  <a:pt x="6758804" y="533782"/>
                  <a:pt x="6758805" y="512775"/>
                  <a:pt x="6755096" y="500173"/>
                </a:cubicBezTo>
                <a:cubicBezTo>
                  <a:pt x="6751387" y="462361"/>
                  <a:pt x="6729134" y="437154"/>
                  <a:pt x="6706878" y="411945"/>
                </a:cubicBezTo>
                <a:cubicBezTo>
                  <a:pt x="6688331" y="390939"/>
                  <a:pt x="6677203" y="382534"/>
                  <a:pt x="6658658" y="407744"/>
                </a:cubicBezTo>
                <a:cubicBezTo>
                  <a:pt x="6651238" y="416145"/>
                  <a:pt x="6640113" y="420347"/>
                  <a:pt x="6632692" y="411945"/>
                </a:cubicBezTo>
                <a:cubicBezTo>
                  <a:pt x="6617855" y="399340"/>
                  <a:pt x="6628985" y="386739"/>
                  <a:pt x="6636401" y="378334"/>
                </a:cubicBezTo>
                <a:cubicBezTo>
                  <a:pt x="6647530" y="361528"/>
                  <a:pt x="6649384" y="348925"/>
                  <a:pt x="6645211" y="338946"/>
                </a:cubicBezTo>
                <a:lnTo>
                  <a:pt x="6638682" y="330642"/>
                </a:lnTo>
                <a:lnTo>
                  <a:pt x="6629003" y="328429"/>
                </a:lnTo>
                <a:cubicBezTo>
                  <a:pt x="6623650" y="326197"/>
                  <a:pt x="6618201" y="322850"/>
                  <a:pt x="6612637" y="318125"/>
                </a:cubicBezTo>
                <a:lnTo>
                  <a:pt x="6566929" y="282867"/>
                </a:lnTo>
                <a:lnTo>
                  <a:pt x="6521417" y="253869"/>
                </a:lnTo>
                <a:lnTo>
                  <a:pt x="6516468" y="249391"/>
                </a:lnTo>
                <a:lnTo>
                  <a:pt x="6453141" y="217291"/>
                </a:lnTo>
                <a:cubicBezTo>
                  <a:pt x="6438304" y="213091"/>
                  <a:pt x="6427177" y="196286"/>
                  <a:pt x="6412340" y="213092"/>
                </a:cubicBezTo>
                <a:lnTo>
                  <a:pt x="6404667" y="240606"/>
                </a:lnTo>
                <a:lnTo>
                  <a:pt x="6453468" y="321004"/>
                </a:lnTo>
                <a:lnTo>
                  <a:pt x="6475397" y="339129"/>
                </a:lnTo>
                <a:cubicBezTo>
                  <a:pt x="6527325" y="368540"/>
                  <a:pt x="6568127" y="414754"/>
                  <a:pt x="6608927" y="465170"/>
                </a:cubicBezTo>
                <a:cubicBezTo>
                  <a:pt x="6612638" y="469371"/>
                  <a:pt x="6623764" y="473571"/>
                  <a:pt x="6620054" y="477775"/>
                </a:cubicBezTo>
                <a:cubicBezTo>
                  <a:pt x="6616346" y="540793"/>
                  <a:pt x="6664565" y="553396"/>
                  <a:pt x="6694237" y="578607"/>
                </a:cubicBezTo>
                <a:cubicBezTo>
                  <a:pt x="6838899" y="696243"/>
                  <a:pt x="6961302" y="847491"/>
                  <a:pt x="7113377" y="948322"/>
                </a:cubicBezTo>
                <a:cubicBezTo>
                  <a:pt x="7131925" y="960926"/>
                  <a:pt x="7139343" y="973530"/>
                  <a:pt x="7128214" y="994538"/>
                </a:cubicBezTo>
                <a:cubicBezTo>
                  <a:pt x="7117088" y="1011342"/>
                  <a:pt x="7105960" y="1015542"/>
                  <a:pt x="7091123" y="1007141"/>
                </a:cubicBezTo>
                <a:cubicBezTo>
                  <a:pt x="7057739" y="986132"/>
                  <a:pt x="7020650" y="986133"/>
                  <a:pt x="6987266" y="986133"/>
                </a:cubicBezTo>
                <a:cubicBezTo>
                  <a:pt x="6942754" y="986133"/>
                  <a:pt x="6909374" y="969328"/>
                  <a:pt x="6879700" y="939920"/>
                </a:cubicBezTo>
                <a:cubicBezTo>
                  <a:pt x="6850027" y="914712"/>
                  <a:pt x="6812936" y="897906"/>
                  <a:pt x="6779551" y="881101"/>
                </a:cubicBezTo>
                <a:cubicBezTo>
                  <a:pt x="6755442" y="870597"/>
                  <a:pt x="6740604" y="872697"/>
                  <a:pt x="6730404" y="882676"/>
                </a:cubicBezTo>
                <a:lnTo>
                  <a:pt x="6729427" y="884274"/>
                </a:lnTo>
                <a:lnTo>
                  <a:pt x="6739797" y="897722"/>
                </a:lnTo>
                <a:cubicBezTo>
                  <a:pt x="6771788" y="939211"/>
                  <a:pt x="6805172" y="979124"/>
                  <a:pt x="6844118" y="1012735"/>
                </a:cubicBezTo>
                <a:cubicBezTo>
                  <a:pt x="6899755" y="1054748"/>
                  <a:pt x="6933139" y="1126170"/>
                  <a:pt x="6973940" y="1189190"/>
                </a:cubicBezTo>
                <a:cubicBezTo>
                  <a:pt x="6988775" y="1210196"/>
                  <a:pt x="6996195" y="1218600"/>
                  <a:pt x="7018451" y="1222802"/>
                </a:cubicBezTo>
                <a:cubicBezTo>
                  <a:pt x="7040705" y="1231204"/>
                  <a:pt x="7085218" y="1231204"/>
                  <a:pt x="7055542" y="1285821"/>
                </a:cubicBezTo>
                <a:cubicBezTo>
                  <a:pt x="7048124" y="1298426"/>
                  <a:pt x="7059251" y="1315231"/>
                  <a:pt x="7070379" y="1311029"/>
                </a:cubicBezTo>
                <a:cubicBezTo>
                  <a:pt x="7122307" y="1290022"/>
                  <a:pt x="7133437" y="1340437"/>
                  <a:pt x="7159402" y="1365647"/>
                </a:cubicBezTo>
                <a:cubicBezTo>
                  <a:pt x="7177945" y="1386654"/>
                  <a:pt x="7192781" y="1407658"/>
                  <a:pt x="7207620" y="1428667"/>
                </a:cubicBezTo>
                <a:cubicBezTo>
                  <a:pt x="7229876" y="1470679"/>
                  <a:pt x="7222456" y="1487484"/>
                  <a:pt x="7181656" y="1491685"/>
                </a:cubicBezTo>
                <a:cubicBezTo>
                  <a:pt x="7170528" y="1495888"/>
                  <a:pt x="7163108" y="1491685"/>
                  <a:pt x="7155691" y="1504289"/>
                </a:cubicBezTo>
                <a:lnTo>
                  <a:pt x="7146061" y="1520928"/>
                </a:lnTo>
                <a:lnTo>
                  <a:pt x="7139336" y="1515675"/>
                </a:lnTo>
                <a:cubicBezTo>
                  <a:pt x="7133870" y="1511982"/>
                  <a:pt x="7127991" y="1508118"/>
                  <a:pt x="7121201" y="1502431"/>
                </a:cubicBezTo>
                <a:cubicBezTo>
                  <a:pt x="7113650" y="1494692"/>
                  <a:pt x="7102189" y="1486507"/>
                  <a:pt x="7091326" y="1477408"/>
                </a:cubicBezTo>
                <a:cubicBezTo>
                  <a:pt x="7088611" y="1475134"/>
                  <a:pt x="7088611" y="1475134"/>
                  <a:pt x="7085894" y="1472858"/>
                </a:cubicBezTo>
                <a:cubicBezTo>
                  <a:pt x="7072046" y="1468333"/>
                  <a:pt x="7059064" y="1456044"/>
                  <a:pt x="7046678" y="1442841"/>
                </a:cubicBezTo>
                <a:cubicBezTo>
                  <a:pt x="7037009" y="1431913"/>
                  <a:pt x="7025549" y="1423727"/>
                  <a:pt x="7016475" y="1411883"/>
                </a:cubicBezTo>
                <a:cubicBezTo>
                  <a:pt x="7016475" y="1411883"/>
                  <a:pt x="7013761" y="1409609"/>
                  <a:pt x="7010448" y="1408249"/>
                </a:cubicBezTo>
                <a:cubicBezTo>
                  <a:pt x="7007135" y="1406890"/>
                  <a:pt x="7004418" y="1404614"/>
                  <a:pt x="7001703" y="1402339"/>
                </a:cubicBezTo>
                <a:cubicBezTo>
                  <a:pt x="6975139" y="1378677"/>
                  <a:pt x="6945594" y="1359588"/>
                  <a:pt x="6919629" y="1335011"/>
                </a:cubicBezTo>
                <a:cubicBezTo>
                  <a:pt x="6908765" y="1325911"/>
                  <a:pt x="6901543" y="1324106"/>
                  <a:pt x="6893991" y="1316366"/>
                </a:cubicBezTo>
                <a:cubicBezTo>
                  <a:pt x="6885843" y="1309543"/>
                  <a:pt x="6874980" y="1300444"/>
                  <a:pt x="6866833" y="1293618"/>
                </a:cubicBezTo>
                <a:cubicBezTo>
                  <a:pt x="6849940" y="1280885"/>
                  <a:pt x="6838749" y="1265852"/>
                  <a:pt x="6823976" y="1256308"/>
                </a:cubicBezTo>
                <a:cubicBezTo>
                  <a:pt x="6818544" y="1251759"/>
                  <a:pt x="6815828" y="1249483"/>
                  <a:pt x="6813113" y="1247208"/>
                </a:cubicBezTo>
                <a:cubicBezTo>
                  <a:pt x="6810396" y="1244933"/>
                  <a:pt x="6808278" y="1241744"/>
                  <a:pt x="6804368" y="1241298"/>
                </a:cubicBezTo>
                <a:cubicBezTo>
                  <a:pt x="6803770" y="1242214"/>
                  <a:pt x="6805293" y="1246319"/>
                  <a:pt x="6808008" y="1248592"/>
                </a:cubicBezTo>
                <a:cubicBezTo>
                  <a:pt x="6815559" y="1256331"/>
                  <a:pt x="6821916" y="1265901"/>
                  <a:pt x="6832780" y="1275000"/>
                </a:cubicBezTo>
                <a:cubicBezTo>
                  <a:pt x="6838212" y="1279550"/>
                  <a:pt x="6837018" y="1281380"/>
                  <a:pt x="6841853" y="1286843"/>
                </a:cubicBezTo>
                <a:cubicBezTo>
                  <a:pt x="6826482" y="1278214"/>
                  <a:pt x="6812902" y="1266840"/>
                  <a:pt x="6798727" y="1256381"/>
                </a:cubicBezTo>
                <a:cubicBezTo>
                  <a:pt x="6787266" y="1248196"/>
                  <a:pt x="6777924" y="1243201"/>
                  <a:pt x="6766464" y="1235017"/>
                </a:cubicBezTo>
                <a:cubicBezTo>
                  <a:pt x="6763748" y="1232742"/>
                  <a:pt x="6757123" y="1230024"/>
                  <a:pt x="6758645" y="1234127"/>
                </a:cubicBezTo>
                <a:cubicBezTo>
                  <a:pt x="6760167" y="1238231"/>
                  <a:pt x="6766195" y="1241867"/>
                  <a:pt x="6768911" y="1244142"/>
                </a:cubicBezTo>
                <a:cubicBezTo>
                  <a:pt x="6787923" y="1260065"/>
                  <a:pt x="6804218" y="1273713"/>
                  <a:pt x="6823228" y="1289638"/>
                </a:cubicBezTo>
                <a:cubicBezTo>
                  <a:pt x="6855819" y="1316935"/>
                  <a:pt x="6886619" y="1346977"/>
                  <a:pt x="6912914" y="1377488"/>
                </a:cubicBezTo>
                <a:cubicBezTo>
                  <a:pt x="6922582" y="1388418"/>
                  <a:pt x="6936759" y="1398877"/>
                  <a:pt x="6946428" y="1409806"/>
                </a:cubicBezTo>
                <a:cubicBezTo>
                  <a:pt x="6956695" y="1419820"/>
                  <a:pt x="6970871" y="1430278"/>
                  <a:pt x="6985048" y="1440738"/>
                </a:cubicBezTo>
                <a:cubicBezTo>
                  <a:pt x="6997106" y="1448006"/>
                  <a:pt x="7013998" y="1460742"/>
                  <a:pt x="7027577" y="1472115"/>
                </a:cubicBezTo>
                <a:cubicBezTo>
                  <a:pt x="7048707" y="1491229"/>
                  <a:pt x="7071628" y="1507597"/>
                  <a:pt x="7091564" y="1528541"/>
                </a:cubicBezTo>
                <a:cubicBezTo>
                  <a:pt x="7093683" y="1531731"/>
                  <a:pt x="7096399" y="1534005"/>
                  <a:pt x="7099712" y="1535365"/>
                </a:cubicBezTo>
                <a:lnTo>
                  <a:pt x="7117937" y="1550238"/>
                </a:lnTo>
                <a:lnTo>
                  <a:pt x="7116280" y="1551555"/>
                </a:lnTo>
                <a:cubicBezTo>
                  <a:pt x="7100053" y="1558907"/>
                  <a:pt x="7081507" y="1556806"/>
                  <a:pt x="7062962" y="1542099"/>
                </a:cubicBezTo>
                <a:lnTo>
                  <a:pt x="7015166" y="1506268"/>
                </a:lnTo>
                <a:lnTo>
                  <a:pt x="7004833" y="1494095"/>
                </a:lnTo>
                <a:cubicBezTo>
                  <a:pt x="7000000" y="1488632"/>
                  <a:pt x="6996089" y="1488186"/>
                  <a:pt x="6995492" y="1489101"/>
                </a:cubicBezTo>
                <a:lnTo>
                  <a:pt x="6993256" y="1489842"/>
                </a:lnTo>
                <a:lnTo>
                  <a:pt x="6965594" y="1469104"/>
                </a:lnTo>
                <a:cubicBezTo>
                  <a:pt x="6934993" y="1442321"/>
                  <a:pt x="6907174" y="1411860"/>
                  <a:pt x="6884918" y="1374048"/>
                </a:cubicBezTo>
                <a:lnTo>
                  <a:pt x="6879747" y="1365262"/>
                </a:lnTo>
                <a:lnTo>
                  <a:pt x="6876447" y="1375638"/>
                </a:lnTo>
                <a:lnTo>
                  <a:pt x="6874201" y="1388700"/>
                </a:lnTo>
                <a:lnTo>
                  <a:pt x="6860295" y="1374446"/>
                </a:lnTo>
                <a:cubicBezTo>
                  <a:pt x="6852744" y="1366708"/>
                  <a:pt x="6843404" y="1361712"/>
                  <a:pt x="6836180" y="1359907"/>
                </a:cubicBezTo>
                <a:cubicBezTo>
                  <a:pt x="6824451" y="1358571"/>
                  <a:pt x="6808156" y="1344922"/>
                  <a:pt x="6793383" y="1335379"/>
                </a:cubicBezTo>
                <a:cubicBezTo>
                  <a:pt x="6787355" y="1331745"/>
                  <a:pt x="6783115" y="1325364"/>
                  <a:pt x="6775566" y="1317625"/>
                </a:cubicBezTo>
                <a:cubicBezTo>
                  <a:pt x="6767418" y="1310801"/>
                  <a:pt x="6760464" y="1302147"/>
                  <a:pt x="6756226" y="1295768"/>
                </a:cubicBezTo>
                <a:cubicBezTo>
                  <a:pt x="6742318" y="1278460"/>
                  <a:pt x="6739603" y="1276185"/>
                  <a:pt x="6725755" y="1271659"/>
                </a:cubicBezTo>
                <a:cubicBezTo>
                  <a:pt x="6723039" y="1269385"/>
                  <a:pt x="6721844" y="1271216"/>
                  <a:pt x="6718532" y="1269854"/>
                </a:cubicBezTo>
                <a:cubicBezTo>
                  <a:pt x="6705221" y="1251633"/>
                  <a:pt x="6691641" y="1240258"/>
                  <a:pt x="6675346" y="1226609"/>
                </a:cubicBezTo>
                <a:cubicBezTo>
                  <a:pt x="6664484" y="1217510"/>
                  <a:pt x="6656335" y="1210684"/>
                  <a:pt x="6645471" y="1201587"/>
                </a:cubicBezTo>
                <a:cubicBezTo>
                  <a:pt x="6623148" y="1184303"/>
                  <a:pt x="6603212" y="1163360"/>
                  <a:pt x="6578171" y="1143800"/>
                </a:cubicBezTo>
                <a:cubicBezTo>
                  <a:pt x="6570024" y="1136976"/>
                  <a:pt x="6569696" y="1131043"/>
                  <a:pt x="6559757" y="1126962"/>
                </a:cubicBezTo>
                <a:cubicBezTo>
                  <a:pt x="6550415" y="1121968"/>
                  <a:pt x="6543462" y="1113314"/>
                  <a:pt x="6537434" y="1109679"/>
                </a:cubicBezTo>
                <a:cubicBezTo>
                  <a:pt x="6529285" y="1102854"/>
                  <a:pt x="6521137" y="1096030"/>
                  <a:pt x="6512989" y="1089206"/>
                </a:cubicBezTo>
                <a:cubicBezTo>
                  <a:pt x="6506365" y="1086486"/>
                  <a:pt x="6510603" y="1092865"/>
                  <a:pt x="6506693" y="1092419"/>
                </a:cubicBezTo>
                <a:cubicBezTo>
                  <a:pt x="6496158" y="1089254"/>
                  <a:pt x="6484696" y="1081071"/>
                  <a:pt x="6472311" y="1067867"/>
                </a:cubicBezTo>
                <a:cubicBezTo>
                  <a:pt x="6469595" y="1065593"/>
                  <a:pt x="6470192" y="1064678"/>
                  <a:pt x="6464761" y="1060129"/>
                </a:cubicBezTo>
                <a:cubicBezTo>
                  <a:pt x="6462044" y="1057853"/>
                  <a:pt x="6458732" y="1056493"/>
                  <a:pt x="6457538" y="1058323"/>
                </a:cubicBezTo>
                <a:cubicBezTo>
                  <a:pt x="6456941" y="1059237"/>
                  <a:pt x="6455746" y="1061068"/>
                  <a:pt x="6461179" y="1065617"/>
                </a:cubicBezTo>
                <a:cubicBezTo>
                  <a:pt x="6469924" y="1071526"/>
                  <a:pt x="6477474" y="1079266"/>
                  <a:pt x="6483502" y="1082900"/>
                </a:cubicBezTo>
                <a:cubicBezTo>
                  <a:pt x="6494367" y="1091999"/>
                  <a:pt x="6498604" y="1098379"/>
                  <a:pt x="6506752" y="1105203"/>
                </a:cubicBezTo>
                <a:cubicBezTo>
                  <a:pt x="6511587" y="1110667"/>
                  <a:pt x="6512512" y="1115687"/>
                  <a:pt x="6511318" y="1117518"/>
                </a:cubicBezTo>
                <a:cubicBezTo>
                  <a:pt x="6514958" y="1124811"/>
                  <a:pt x="6514362" y="1125726"/>
                  <a:pt x="6523704" y="1130721"/>
                </a:cubicBezTo>
                <a:cubicBezTo>
                  <a:pt x="6535164" y="1138904"/>
                  <a:pt x="6546624" y="1147089"/>
                  <a:pt x="6558682" y="1154359"/>
                </a:cubicBezTo>
                <a:cubicBezTo>
                  <a:pt x="6561995" y="1155718"/>
                  <a:pt x="6566829" y="1161183"/>
                  <a:pt x="6572261" y="1165732"/>
                </a:cubicBezTo>
                <a:cubicBezTo>
                  <a:pt x="6574977" y="1168008"/>
                  <a:pt x="6573784" y="1169838"/>
                  <a:pt x="6575902" y="1173027"/>
                </a:cubicBezTo>
                <a:cubicBezTo>
                  <a:pt x="6580141" y="1179406"/>
                  <a:pt x="6574111" y="1175771"/>
                  <a:pt x="6570203" y="1175327"/>
                </a:cubicBezTo>
                <a:cubicBezTo>
                  <a:pt x="6566292" y="1174880"/>
                  <a:pt x="6558145" y="1168056"/>
                  <a:pt x="6551519" y="1165337"/>
                </a:cubicBezTo>
                <a:cubicBezTo>
                  <a:pt x="6548207" y="1163976"/>
                  <a:pt x="6548207" y="1163976"/>
                  <a:pt x="6547610" y="1164892"/>
                </a:cubicBezTo>
                <a:cubicBezTo>
                  <a:pt x="6547012" y="1165807"/>
                  <a:pt x="6549728" y="1168082"/>
                  <a:pt x="6552444" y="1170356"/>
                </a:cubicBezTo>
                <a:cubicBezTo>
                  <a:pt x="6560591" y="1177181"/>
                  <a:pt x="6570858" y="1187194"/>
                  <a:pt x="6580200" y="1192188"/>
                </a:cubicBezTo>
                <a:cubicBezTo>
                  <a:pt x="6580796" y="1191273"/>
                  <a:pt x="6582916" y="1194463"/>
                  <a:pt x="6582916" y="1194463"/>
                </a:cubicBezTo>
                <a:cubicBezTo>
                  <a:pt x="6587751" y="1199928"/>
                  <a:pt x="6582318" y="1195379"/>
                  <a:pt x="6581723" y="1196294"/>
                </a:cubicBezTo>
                <a:cubicBezTo>
                  <a:pt x="6578409" y="1194933"/>
                  <a:pt x="6577214" y="1196764"/>
                  <a:pt x="6582648" y="1201313"/>
                </a:cubicBezTo>
                <a:cubicBezTo>
                  <a:pt x="6588078" y="1205863"/>
                  <a:pt x="6593510" y="1210412"/>
                  <a:pt x="6601658" y="1217237"/>
                </a:cubicBezTo>
                <a:cubicBezTo>
                  <a:pt x="6592317" y="1212241"/>
                  <a:pt x="6584169" y="1205416"/>
                  <a:pt x="6575424" y="1199508"/>
                </a:cubicBezTo>
                <a:cubicBezTo>
                  <a:pt x="6569396" y="1195874"/>
                  <a:pt x="6568799" y="1196787"/>
                  <a:pt x="6570918" y="1199978"/>
                </a:cubicBezTo>
                <a:cubicBezTo>
                  <a:pt x="6571245" y="1205911"/>
                  <a:pt x="6570649" y="1206826"/>
                  <a:pt x="6559189" y="1198642"/>
                </a:cubicBezTo>
                <a:cubicBezTo>
                  <a:pt x="6556472" y="1196367"/>
                  <a:pt x="6551041" y="1191818"/>
                  <a:pt x="6548325" y="1189542"/>
                </a:cubicBezTo>
                <a:cubicBezTo>
                  <a:pt x="6547727" y="1190457"/>
                  <a:pt x="6547727" y="1190457"/>
                  <a:pt x="6547131" y="1191371"/>
                </a:cubicBezTo>
                <a:cubicBezTo>
                  <a:pt x="6547131" y="1191371"/>
                  <a:pt x="6546534" y="1192286"/>
                  <a:pt x="6546534" y="1192286"/>
                </a:cubicBezTo>
                <a:cubicBezTo>
                  <a:pt x="6566143" y="1207295"/>
                  <a:pt x="6576737" y="1223244"/>
                  <a:pt x="6595747" y="1239167"/>
                </a:cubicBezTo>
                <a:cubicBezTo>
                  <a:pt x="6606612" y="1248267"/>
                  <a:pt x="6616282" y="1259197"/>
                  <a:pt x="6625354" y="1271040"/>
                </a:cubicBezTo>
                <a:cubicBezTo>
                  <a:pt x="6624757" y="1271953"/>
                  <a:pt x="6630189" y="1276503"/>
                  <a:pt x="6629592" y="1277419"/>
                </a:cubicBezTo>
                <a:cubicBezTo>
                  <a:pt x="6628398" y="1279248"/>
                  <a:pt x="6622967" y="1274698"/>
                  <a:pt x="6620251" y="1272423"/>
                </a:cubicBezTo>
                <a:cubicBezTo>
                  <a:pt x="6612103" y="1265600"/>
                  <a:pt x="6603956" y="1258775"/>
                  <a:pt x="6595808" y="1251951"/>
                </a:cubicBezTo>
                <a:cubicBezTo>
                  <a:pt x="6593092" y="1249676"/>
                  <a:pt x="6590375" y="1247401"/>
                  <a:pt x="6589778" y="1248316"/>
                </a:cubicBezTo>
                <a:cubicBezTo>
                  <a:pt x="6589182" y="1249231"/>
                  <a:pt x="6588585" y="1250146"/>
                  <a:pt x="6591301" y="1252420"/>
                </a:cubicBezTo>
                <a:cubicBezTo>
                  <a:pt x="6596733" y="1256970"/>
                  <a:pt x="6598254" y="1261075"/>
                  <a:pt x="6606402" y="1267898"/>
                </a:cubicBezTo>
                <a:cubicBezTo>
                  <a:pt x="6614549" y="1274723"/>
                  <a:pt x="6622698" y="1281548"/>
                  <a:pt x="6630846" y="1288373"/>
                </a:cubicBezTo>
                <a:cubicBezTo>
                  <a:pt x="6635681" y="1293836"/>
                  <a:pt x="6631771" y="1293392"/>
                  <a:pt x="6631174" y="1294307"/>
                </a:cubicBezTo>
                <a:cubicBezTo>
                  <a:pt x="6630578" y="1295221"/>
                  <a:pt x="6629981" y="1296136"/>
                  <a:pt x="6629981" y="1296136"/>
                </a:cubicBezTo>
                <a:cubicBezTo>
                  <a:pt x="6613087" y="1283401"/>
                  <a:pt x="6601956" y="1281151"/>
                  <a:pt x="6585661" y="1267503"/>
                </a:cubicBezTo>
                <a:cubicBezTo>
                  <a:pt x="6553069" y="1240205"/>
                  <a:pt x="6524986" y="1212437"/>
                  <a:pt x="6491798" y="1186055"/>
                </a:cubicBezTo>
                <a:cubicBezTo>
                  <a:pt x="6485770" y="1182420"/>
                  <a:pt x="6478816" y="1173765"/>
                  <a:pt x="6477025" y="1176511"/>
                </a:cubicBezTo>
                <a:cubicBezTo>
                  <a:pt x="6471921" y="1177895"/>
                  <a:pt x="6483978" y="1185165"/>
                  <a:pt x="6489409" y="1189714"/>
                </a:cubicBezTo>
                <a:cubicBezTo>
                  <a:pt x="6500870" y="1197899"/>
                  <a:pt x="6509944" y="1209741"/>
                  <a:pt x="6520807" y="1218841"/>
                </a:cubicBezTo>
                <a:cubicBezTo>
                  <a:pt x="6532267" y="1227025"/>
                  <a:pt x="6546444" y="1237486"/>
                  <a:pt x="6556113" y="1248413"/>
                </a:cubicBezTo>
                <a:cubicBezTo>
                  <a:pt x="6573931" y="1266168"/>
                  <a:pt x="6593539" y="1281177"/>
                  <a:pt x="6609834" y="1294825"/>
                </a:cubicBezTo>
                <a:cubicBezTo>
                  <a:pt x="6644544" y="1325312"/>
                  <a:pt x="6675344" y="1355355"/>
                  <a:pt x="6694415" y="1384061"/>
                </a:cubicBezTo>
                <a:cubicBezTo>
                  <a:pt x="6703487" y="1395905"/>
                  <a:pt x="6714350" y="1405004"/>
                  <a:pt x="6725214" y="1414103"/>
                </a:cubicBezTo>
                <a:cubicBezTo>
                  <a:pt x="6727930" y="1416378"/>
                  <a:pt x="6736675" y="1422287"/>
                  <a:pt x="6735481" y="1424117"/>
                </a:cubicBezTo>
                <a:cubicBezTo>
                  <a:pt x="6733093" y="1427776"/>
                  <a:pt x="6726140" y="1419123"/>
                  <a:pt x="6723424" y="1416848"/>
                </a:cubicBezTo>
                <a:cubicBezTo>
                  <a:pt x="6677253" y="1378175"/>
                  <a:pt x="6631083" y="1339505"/>
                  <a:pt x="6582197" y="1298558"/>
                </a:cubicBezTo>
                <a:cubicBezTo>
                  <a:pt x="6565902" y="1284908"/>
                  <a:pt x="6552054" y="1280384"/>
                  <a:pt x="6535490" y="1273584"/>
                </a:cubicBezTo>
                <a:cubicBezTo>
                  <a:pt x="6535490" y="1273584"/>
                  <a:pt x="6534893" y="1274499"/>
                  <a:pt x="6534296" y="1275413"/>
                </a:cubicBezTo>
                <a:cubicBezTo>
                  <a:pt x="6537937" y="1282708"/>
                  <a:pt x="6539458" y="1286813"/>
                  <a:pt x="6540385" y="1291832"/>
                </a:cubicBezTo>
                <a:cubicBezTo>
                  <a:pt x="6538593" y="1294576"/>
                  <a:pt x="6544950" y="1304145"/>
                  <a:pt x="6553098" y="1310968"/>
                </a:cubicBezTo>
                <a:cubicBezTo>
                  <a:pt x="6574824" y="1329167"/>
                  <a:pt x="6570647" y="1335572"/>
                  <a:pt x="6570377" y="1342420"/>
                </a:cubicBezTo>
                <a:cubicBezTo>
                  <a:pt x="6568915" y="1351100"/>
                  <a:pt x="6579510" y="1367046"/>
                  <a:pt x="6590104" y="1382995"/>
                </a:cubicBezTo>
                <a:cubicBezTo>
                  <a:pt x="6591628" y="1387100"/>
                  <a:pt x="6597656" y="1390735"/>
                  <a:pt x="6600371" y="1393009"/>
                </a:cubicBezTo>
                <a:cubicBezTo>
                  <a:pt x="6611234" y="1402109"/>
                  <a:pt x="6622695" y="1410294"/>
                  <a:pt x="6629051" y="1419862"/>
                </a:cubicBezTo>
                <a:cubicBezTo>
                  <a:pt x="6631172" y="1423051"/>
                  <a:pt x="6633887" y="1425327"/>
                  <a:pt x="6639319" y="1429876"/>
                </a:cubicBezTo>
                <a:cubicBezTo>
                  <a:pt x="6647466" y="1436701"/>
                  <a:pt x="6655615" y="1443525"/>
                  <a:pt x="6661046" y="1448075"/>
                </a:cubicBezTo>
                <a:cubicBezTo>
                  <a:pt x="6674029" y="1460364"/>
                  <a:pt x="6688205" y="1470822"/>
                  <a:pt x="6700859" y="1477177"/>
                </a:cubicBezTo>
                <a:cubicBezTo>
                  <a:pt x="6710798" y="1481256"/>
                  <a:pt x="6721064" y="1491271"/>
                  <a:pt x="6727421" y="1500840"/>
                </a:cubicBezTo>
                <a:cubicBezTo>
                  <a:pt x="6738612" y="1515873"/>
                  <a:pt x="6757624" y="1531798"/>
                  <a:pt x="6769413" y="1545916"/>
                </a:cubicBezTo>
                <a:cubicBezTo>
                  <a:pt x="6771531" y="1549105"/>
                  <a:pt x="6821283" y="1582288"/>
                  <a:pt x="6821880" y="1581372"/>
                </a:cubicBezTo>
                <a:cubicBezTo>
                  <a:pt x="6829699" y="1582264"/>
                  <a:pt x="6841160" y="1590447"/>
                  <a:pt x="6849308" y="1597272"/>
                </a:cubicBezTo>
                <a:cubicBezTo>
                  <a:pt x="6858052" y="1603181"/>
                  <a:pt x="6864410" y="1612750"/>
                  <a:pt x="6871363" y="1621404"/>
                </a:cubicBezTo>
                <a:cubicBezTo>
                  <a:pt x="6870766" y="1622320"/>
                  <a:pt x="6870169" y="1623234"/>
                  <a:pt x="6872885" y="1625510"/>
                </a:cubicBezTo>
                <a:cubicBezTo>
                  <a:pt x="6889180" y="1639158"/>
                  <a:pt x="6897656" y="1651916"/>
                  <a:pt x="6910638" y="1664205"/>
                </a:cubicBezTo>
                <a:cubicBezTo>
                  <a:pt x="6918190" y="1671944"/>
                  <a:pt x="6923293" y="1670559"/>
                  <a:pt x="6930247" y="1679213"/>
                </a:cubicBezTo>
                <a:cubicBezTo>
                  <a:pt x="6932964" y="1681489"/>
                  <a:pt x="6957674" y="1695114"/>
                  <a:pt x="6961585" y="1695558"/>
                </a:cubicBezTo>
                <a:cubicBezTo>
                  <a:pt x="6964897" y="1696919"/>
                  <a:pt x="6968210" y="1698278"/>
                  <a:pt x="6971523" y="1699638"/>
                </a:cubicBezTo>
                <a:cubicBezTo>
                  <a:pt x="6986893" y="1708268"/>
                  <a:pt x="6997757" y="1717367"/>
                  <a:pt x="7006232" y="1730125"/>
                </a:cubicBezTo>
                <a:cubicBezTo>
                  <a:pt x="7008350" y="1733315"/>
                  <a:pt x="7010471" y="1736504"/>
                  <a:pt x="7015306" y="1741969"/>
                </a:cubicBezTo>
                <a:cubicBezTo>
                  <a:pt x="7014708" y="1742884"/>
                  <a:pt x="7016827" y="1746073"/>
                  <a:pt x="7016827" y="1746073"/>
                </a:cubicBezTo>
                <a:lnTo>
                  <a:pt x="7032390" y="1760399"/>
                </a:lnTo>
                <a:lnTo>
                  <a:pt x="7035277" y="1765182"/>
                </a:lnTo>
                <a:lnTo>
                  <a:pt x="7050073" y="1794756"/>
                </a:lnTo>
                <a:lnTo>
                  <a:pt x="7047835" y="1793110"/>
                </a:lnTo>
                <a:cubicBezTo>
                  <a:pt x="7043000" y="1787646"/>
                  <a:pt x="7034256" y="1781736"/>
                  <a:pt x="7026706" y="1773998"/>
                </a:cubicBezTo>
                <a:cubicBezTo>
                  <a:pt x="7021274" y="1769447"/>
                  <a:pt x="7020080" y="1771277"/>
                  <a:pt x="7019483" y="1772192"/>
                </a:cubicBezTo>
                <a:cubicBezTo>
                  <a:pt x="7018289" y="1774021"/>
                  <a:pt x="7020409" y="1777210"/>
                  <a:pt x="7023124" y="1779486"/>
                </a:cubicBezTo>
                <a:cubicBezTo>
                  <a:pt x="7028556" y="1784035"/>
                  <a:pt x="7029153" y="1783121"/>
                  <a:pt x="7031869" y="1785396"/>
                </a:cubicBezTo>
                <a:lnTo>
                  <a:pt x="7058277" y="1811154"/>
                </a:lnTo>
                <a:lnTo>
                  <a:pt x="7061568" y="1817734"/>
                </a:lnTo>
                <a:lnTo>
                  <a:pt x="7061218" y="1818466"/>
                </a:lnTo>
                <a:cubicBezTo>
                  <a:pt x="7060280" y="1819097"/>
                  <a:pt x="7059684" y="1820011"/>
                  <a:pt x="7061802" y="1823201"/>
                </a:cubicBezTo>
                <a:lnTo>
                  <a:pt x="7066109" y="1826809"/>
                </a:lnTo>
                <a:lnTo>
                  <a:pt x="7073322" y="1841225"/>
                </a:lnTo>
                <a:cubicBezTo>
                  <a:pt x="7084189" y="1868270"/>
                  <a:pt x="7092648" y="1897210"/>
                  <a:pt x="7096921" y="1928636"/>
                </a:cubicBezTo>
                <a:cubicBezTo>
                  <a:pt x="7097541" y="1945951"/>
                  <a:pt x="7101097" y="1944768"/>
                  <a:pt x="7113862" y="1949286"/>
                </a:cubicBezTo>
                <a:cubicBezTo>
                  <a:pt x="7147548" y="1959985"/>
                  <a:pt x="7132887" y="1977996"/>
                  <a:pt x="7118229" y="1996010"/>
                </a:cubicBezTo>
                <a:cubicBezTo>
                  <a:pt x="7109642" y="2007622"/>
                  <a:pt x="7088720" y="2001436"/>
                  <a:pt x="7087870" y="2027996"/>
                </a:cubicBezTo>
                <a:cubicBezTo>
                  <a:pt x="7098542" y="2024448"/>
                  <a:pt x="7103146" y="2027298"/>
                  <a:pt x="7110261" y="2024934"/>
                </a:cubicBezTo>
                <a:cubicBezTo>
                  <a:pt x="7132655" y="2021870"/>
                  <a:pt x="7160076" y="2008375"/>
                  <a:pt x="7167387" y="2036603"/>
                </a:cubicBezTo>
                <a:cubicBezTo>
                  <a:pt x="7171135" y="2066014"/>
                  <a:pt x="7145803" y="2087574"/>
                  <a:pt x="7116294" y="2093003"/>
                </a:cubicBezTo>
                <a:cubicBezTo>
                  <a:pt x="7094945" y="2100098"/>
                  <a:pt x="7075065" y="2097944"/>
                  <a:pt x="7066712" y="2065688"/>
                </a:cubicBezTo>
                <a:cubicBezTo>
                  <a:pt x="7062537" y="2049557"/>
                  <a:pt x="7050198" y="2031759"/>
                  <a:pt x="7030938" y="2046918"/>
                </a:cubicBezTo>
                <a:cubicBezTo>
                  <a:pt x="7017749" y="2055683"/>
                  <a:pt x="7010207" y="2071328"/>
                  <a:pt x="7018986" y="2090309"/>
                </a:cubicBezTo>
                <a:cubicBezTo>
                  <a:pt x="7025676" y="2101224"/>
                  <a:pt x="7035925" y="2110954"/>
                  <a:pt x="7023780" y="2123752"/>
                </a:cubicBezTo>
                <a:cubicBezTo>
                  <a:pt x="7010592" y="2132514"/>
                  <a:pt x="6997828" y="2127998"/>
                  <a:pt x="6987582" y="2118267"/>
                </a:cubicBezTo>
                <a:cubicBezTo>
                  <a:pt x="6933823" y="2074821"/>
                  <a:pt x="6869154" y="2078796"/>
                  <a:pt x="6794240" y="2073038"/>
                </a:cubicBezTo>
                <a:cubicBezTo>
                  <a:pt x="6848617" y="2133798"/>
                  <a:pt x="6880600" y="2197620"/>
                  <a:pt x="6936872" y="2235850"/>
                </a:cubicBezTo>
                <a:cubicBezTo>
                  <a:pt x="6971176" y="2263863"/>
                  <a:pt x="6952960" y="2283059"/>
                  <a:pt x="6934744" y="2302252"/>
                </a:cubicBezTo>
                <a:cubicBezTo>
                  <a:pt x="6915481" y="2317413"/>
                  <a:pt x="6891003" y="2312412"/>
                  <a:pt x="6870078" y="2306227"/>
                </a:cubicBezTo>
                <a:cubicBezTo>
                  <a:pt x="6827186" y="2289827"/>
                  <a:pt x="6784296" y="2273426"/>
                  <a:pt x="6737845" y="2258204"/>
                </a:cubicBezTo>
                <a:cubicBezTo>
                  <a:pt x="6670473" y="2236804"/>
                  <a:pt x="6601628" y="2224650"/>
                  <a:pt x="6545783" y="2173137"/>
                </a:cubicBezTo>
                <a:cubicBezTo>
                  <a:pt x="6530932" y="2160556"/>
                  <a:pt x="6514609" y="2157221"/>
                  <a:pt x="6500378" y="2161952"/>
                </a:cubicBezTo>
                <a:cubicBezTo>
                  <a:pt x="6426700" y="2190820"/>
                  <a:pt x="6367912" y="2157805"/>
                  <a:pt x="6307038" y="2116725"/>
                </a:cubicBezTo>
                <a:cubicBezTo>
                  <a:pt x="6275449" y="2095472"/>
                  <a:pt x="6243076" y="2075849"/>
                  <a:pt x="6210152" y="2057365"/>
                </a:cubicBezTo>
                <a:lnTo>
                  <a:pt x="6189201" y="2046385"/>
                </a:lnTo>
                <a:lnTo>
                  <a:pt x="6175933" y="2043345"/>
                </a:lnTo>
                <a:lnTo>
                  <a:pt x="6194768" y="2080447"/>
                </a:lnTo>
                <a:cubicBezTo>
                  <a:pt x="6203983" y="2096399"/>
                  <a:pt x="6214646" y="2111366"/>
                  <a:pt x="6228556" y="2123970"/>
                </a:cubicBezTo>
                <a:cubicBezTo>
                  <a:pt x="6250812" y="2140775"/>
                  <a:pt x="6243392" y="2170184"/>
                  <a:pt x="6213719" y="2186990"/>
                </a:cubicBezTo>
                <a:cubicBezTo>
                  <a:pt x="6169209" y="2212200"/>
                  <a:pt x="6132117" y="2254211"/>
                  <a:pt x="6072772" y="2233206"/>
                </a:cubicBezTo>
                <a:cubicBezTo>
                  <a:pt x="6067207" y="2232156"/>
                  <a:pt x="6061642" y="2232942"/>
                  <a:pt x="6056137" y="2234978"/>
                </a:cubicBezTo>
                <a:lnTo>
                  <a:pt x="6045824" y="2240840"/>
                </a:lnTo>
                <a:lnTo>
                  <a:pt x="6048755" y="2243015"/>
                </a:lnTo>
                <a:cubicBezTo>
                  <a:pt x="6064967" y="2255486"/>
                  <a:pt x="6080681" y="2268602"/>
                  <a:pt x="6095165" y="2283496"/>
                </a:cubicBezTo>
                <a:cubicBezTo>
                  <a:pt x="6148497" y="2340221"/>
                  <a:pt x="6206860" y="2386517"/>
                  <a:pt x="6276319" y="2415986"/>
                </a:cubicBezTo>
                <a:cubicBezTo>
                  <a:pt x="6352898" y="2443089"/>
                  <a:pt x="6388440" y="2505728"/>
                  <a:pt x="6418952" y="2578798"/>
                </a:cubicBezTo>
                <a:cubicBezTo>
                  <a:pt x="6423129" y="2594928"/>
                  <a:pt x="6428776" y="2601813"/>
                  <a:pt x="6413071" y="2615789"/>
                </a:cubicBezTo>
                <a:cubicBezTo>
                  <a:pt x="6351733" y="2662456"/>
                  <a:pt x="6352775" y="2666488"/>
                  <a:pt x="6416163" y="2702355"/>
                </a:cubicBezTo>
                <a:cubicBezTo>
                  <a:pt x="6424327" y="2704022"/>
                  <a:pt x="6433529" y="2709721"/>
                  <a:pt x="6441691" y="2711389"/>
                </a:cubicBezTo>
                <a:cubicBezTo>
                  <a:pt x="6455496" y="2719936"/>
                  <a:pt x="6480405" y="2711659"/>
                  <a:pt x="6474950" y="2735369"/>
                </a:cubicBezTo>
                <a:cubicBezTo>
                  <a:pt x="6469497" y="2759080"/>
                  <a:pt x="6449617" y="2756930"/>
                  <a:pt x="6432252" y="2749562"/>
                </a:cubicBezTo>
                <a:cubicBezTo>
                  <a:pt x="6401079" y="2733644"/>
                  <a:pt x="6368863" y="2713695"/>
                  <a:pt x="6336647" y="2693748"/>
                </a:cubicBezTo>
                <a:cubicBezTo>
                  <a:pt x="6322840" y="2685198"/>
                  <a:pt x="6306945" y="2668582"/>
                  <a:pt x="6294373" y="2694659"/>
                </a:cubicBezTo>
                <a:cubicBezTo>
                  <a:pt x="6284317" y="2715520"/>
                  <a:pt x="6280334" y="2729984"/>
                  <a:pt x="6297273" y="2750630"/>
                </a:cubicBezTo>
                <a:cubicBezTo>
                  <a:pt x="6352269" y="2828702"/>
                  <a:pt x="6417320" y="2885913"/>
                  <a:pt x="6490957" y="2931513"/>
                </a:cubicBezTo>
                <a:cubicBezTo>
                  <a:pt x="6512925" y="2941727"/>
                  <a:pt x="6536982" y="2960010"/>
                  <a:pt x="6529012" y="2988936"/>
                </a:cubicBezTo>
                <a:cubicBezTo>
                  <a:pt x="6521046" y="3017861"/>
                  <a:pt x="6487975" y="3024474"/>
                  <a:pt x="6463069" y="3032751"/>
                </a:cubicBezTo>
                <a:cubicBezTo>
                  <a:pt x="6458466" y="3029901"/>
                  <a:pt x="6450306" y="3028233"/>
                  <a:pt x="6445705" y="3025385"/>
                </a:cubicBezTo>
                <a:cubicBezTo>
                  <a:pt x="6429382" y="3022049"/>
                  <a:pt x="6410547" y="3023933"/>
                  <a:pt x="6399445" y="3040759"/>
                </a:cubicBezTo>
                <a:cubicBezTo>
                  <a:pt x="6383532" y="3061378"/>
                  <a:pt x="6366263" y="3069307"/>
                  <a:pt x="6348945" y="3069589"/>
                </a:cubicBezTo>
                <a:lnTo>
                  <a:pt x="6336775" y="3067384"/>
                </a:lnTo>
                <a:lnTo>
                  <a:pt x="6328075" y="3061187"/>
                </a:lnTo>
                <a:cubicBezTo>
                  <a:pt x="6319493" y="3055075"/>
                  <a:pt x="6316471" y="3053332"/>
                  <a:pt x="6318845" y="3056244"/>
                </a:cubicBezTo>
                <a:cubicBezTo>
                  <a:pt x="6318683" y="3056536"/>
                  <a:pt x="6318683" y="3056536"/>
                  <a:pt x="6318683" y="3056536"/>
                </a:cubicBezTo>
                <a:cubicBezTo>
                  <a:pt x="6310103" y="3050425"/>
                  <a:pt x="6306918" y="3048972"/>
                  <a:pt x="6301198" y="3044898"/>
                </a:cubicBezTo>
                <a:cubicBezTo>
                  <a:pt x="6295477" y="3040824"/>
                  <a:pt x="6295800" y="3040240"/>
                  <a:pt x="6293103" y="3037911"/>
                </a:cubicBezTo>
                <a:cubicBezTo>
                  <a:pt x="6287706" y="3033253"/>
                  <a:pt x="6285331" y="3030341"/>
                  <a:pt x="6276749" y="3024230"/>
                </a:cubicBezTo>
                <a:cubicBezTo>
                  <a:pt x="6270868" y="3020448"/>
                  <a:pt x="6271191" y="3019864"/>
                  <a:pt x="6271354" y="3019571"/>
                </a:cubicBezTo>
                <a:cubicBezTo>
                  <a:pt x="6271515" y="3019280"/>
                  <a:pt x="6271839" y="3018696"/>
                  <a:pt x="6272163" y="3018113"/>
                </a:cubicBezTo>
                <a:cubicBezTo>
                  <a:pt x="6260721" y="3009964"/>
                  <a:pt x="6249603" y="3001233"/>
                  <a:pt x="6240213" y="2996581"/>
                </a:cubicBezTo>
                <a:cubicBezTo>
                  <a:pt x="6237353" y="2994544"/>
                  <a:pt x="6231632" y="2990471"/>
                  <a:pt x="6228772" y="2988433"/>
                </a:cubicBezTo>
                <a:cubicBezTo>
                  <a:pt x="6217329" y="2980284"/>
                  <a:pt x="6205888" y="2972137"/>
                  <a:pt x="6194285" y="2964280"/>
                </a:cubicBezTo>
                <a:cubicBezTo>
                  <a:pt x="6188403" y="2960498"/>
                  <a:pt x="6182196" y="2957300"/>
                  <a:pt x="6173939" y="2950606"/>
                </a:cubicBezTo>
                <a:cubicBezTo>
                  <a:pt x="6168542" y="2945949"/>
                  <a:pt x="6159961" y="2939837"/>
                  <a:pt x="6157263" y="2937507"/>
                </a:cubicBezTo>
                <a:cubicBezTo>
                  <a:pt x="6149167" y="2930521"/>
                  <a:pt x="6140748" y="2924117"/>
                  <a:pt x="6132329" y="2917716"/>
                </a:cubicBezTo>
                <a:cubicBezTo>
                  <a:pt x="6129468" y="2915678"/>
                  <a:pt x="6129468" y="2915678"/>
                  <a:pt x="6126770" y="2913349"/>
                </a:cubicBezTo>
                <a:cubicBezTo>
                  <a:pt x="6121374" y="2908692"/>
                  <a:pt x="6118675" y="2906363"/>
                  <a:pt x="6112468" y="2903164"/>
                </a:cubicBezTo>
                <a:cubicBezTo>
                  <a:pt x="6106585" y="2899382"/>
                  <a:pt x="6095630" y="2890358"/>
                  <a:pt x="6098490" y="2892396"/>
                </a:cubicBezTo>
                <a:cubicBezTo>
                  <a:pt x="6098814" y="2891812"/>
                  <a:pt x="6101837" y="2893556"/>
                  <a:pt x="6107557" y="2897631"/>
                </a:cubicBezTo>
                <a:cubicBezTo>
                  <a:pt x="6110418" y="2899667"/>
                  <a:pt x="6110418" y="2899667"/>
                  <a:pt x="6113278" y="2901706"/>
                </a:cubicBezTo>
                <a:cubicBezTo>
                  <a:pt x="6113278" y="2901706"/>
                  <a:pt x="6116300" y="2903451"/>
                  <a:pt x="6116462" y="2903158"/>
                </a:cubicBezTo>
                <a:cubicBezTo>
                  <a:pt x="6113764" y="2900829"/>
                  <a:pt x="6113764" y="2900829"/>
                  <a:pt x="6110903" y="2898792"/>
                </a:cubicBezTo>
                <a:cubicBezTo>
                  <a:pt x="6105183" y="2894718"/>
                  <a:pt x="6096603" y="2888606"/>
                  <a:pt x="6088020" y="2882496"/>
                </a:cubicBezTo>
                <a:cubicBezTo>
                  <a:pt x="6082300" y="2878421"/>
                  <a:pt x="6073719" y="2872312"/>
                  <a:pt x="6073233" y="2873187"/>
                </a:cubicBezTo>
                <a:cubicBezTo>
                  <a:pt x="6073233" y="2873187"/>
                  <a:pt x="6067512" y="2869112"/>
                  <a:pt x="6067512" y="2869112"/>
                </a:cubicBezTo>
                <a:cubicBezTo>
                  <a:pt x="6058769" y="2863293"/>
                  <a:pt x="6056395" y="2860381"/>
                  <a:pt x="6050512" y="2856599"/>
                </a:cubicBezTo>
                <a:cubicBezTo>
                  <a:pt x="6050512" y="2856599"/>
                  <a:pt x="6050512" y="2856599"/>
                  <a:pt x="6047489" y="2854854"/>
                </a:cubicBezTo>
                <a:cubicBezTo>
                  <a:pt x="6046519" y="2856605"/>
                  <a:pt x="6046519" y="2856605"/>
                  <a:pt x="6032216" y="2846421"/>
                </a:cubicBezTo>
                <a:cubicBezTo>
                  <a:pt x="6023635" y="2840309"/>
                  <a:pt x="6020612" y="2838564"/>
                  <a:pt x="6017428" y="2837110"/>
                </a:cubicBezTo>
                <a:cubicBezTo>
                  <a:pt x="6020288" y="2839147"/>
                  <a:pt x="6020127" y="2839440"/>
                  <a:pt x="6022825" y="2841768"/>
                </a:cubicBezTo>
                <a:cubicBezTo>
                  <a:pt x="6028222" y="2846427"/>
                  <a:pt x="6033781" y="2850793"/>
                  <a:pt x="6036318" y="2853413"/>
                </a:cubicBezTo>
                <a:cubicBezTo>
                  <a:pt x="6036075" y="2853851"/>
                  <a:pt x="6038098" y="2855599"/>
                  <a:pt x="6040857" y="2857818"/>
                </a:cubicBezTo>
                <a:lnTo>
                  <a:pt x="6042491" y="2859139"/>
                </a:lnTo>
                <a:lnTo>
                  <a:pt x="6040075" y="2858016"/>
                </a:lnTo>
                <a:lnTo>
                  <a:pt x="6037715" y="2858075"/>
                </a:lnTo>
                <a:lnTo>
                  <a:pt x="6031028" y="2853058"/>
                </a:lnTo>
                <a:cubicBezTo>
                  <a:pt x="6028505" y="2851312"/>
                  <a:pt x="6026279" y="2849930"/>
                  <a:pt x="6026117" y="2850221"/>
                </a:cubicBezTo>
                <a:cubicBezTo>
                  <a:pt x="6025631" y="2851098"/>
                  <a:pt x="6017373" y="2844402"/>
                  <a:pt x="6014189" y="2842949"/>
                </a:cubicBezTo>
                <a:cubicBezTo>
                  <a:pt x="6011491" y="2840620"/>
                  <a:pt x="6006094" y="2835962"/>
                  <a:pt x="6000536" y="2831597"/>
                </a:cubicBezTo>
                <a:cubicBezTo>
                  <a:pt x="5995301" y="2826647"/>
                  <a:pt x="5986558" y="2820827"/>
                  <a:pt x="5983049" y="2819958"/>
                </a:cubicBezTo>
                <a:cubicBezTo>
                  <a:pt x="5980026" y="2818214"/>
                  <a:pt x="5980026" y="2818214"/>
                  <a:pt x="5977167" y="2816177"/>
                </a:cubicBezTo>
                <a:cubicBezTo>
                  <a:pt x="5971446" y="2812103"/>
                  <a:pt x="5968586" y="2810066"/>
                  <a:pt x="5963026" y="2805700"/>
                </a:cubicBezTo>
                <a:cubicBezTo>
                  <a:pt x="5957468" y="2801334"/>
                  <a:pt x="5949210" y="2794639"/>
                  <a:pt x="5943328" y="2790858"/>
                </a:cubicBezTo>
                <a:cubicBezTo>
                  <a:pt x="5931562" y="2783293"/>
                  <a:pt x="5923144" y="2776889"/>
                  <a:pt x="5914563" y="2770779"/>
                </a:cubicBezTo>
                <a:cubicBezTo>
                  <a:pt x="5908842" y="2766705"/>
                  <a:pt x="5908680" y="2766996"/>
                  <a:pt x="5905495" y="2765543"/>
                </a:cubicBezTo>
                <a:cubicBezTo>
                  <a:pt x="5905333" y="2765836"/>
                  <a:pt x="5902474" y="2763798"/>
                  <a:pt x="5896914" y="2759433"/>
                </a:cubicBezTo>
                <a:cubicBezTo>
                  <a:pt x="5897076" y="2759140"/>
                  <a:pt x="5897238" y="2758847"/>
                  <a:pt x="5897400" y="2758557"/>
                </a:cubicBezTo>
                <a:cubicBezTo>
                  <a:pt x="5897885" y="2757680"/>
                  <a:pt x="5909165" y="2766121"/>
                  <a:pt x="5909814" y="2764954"/>
                </a:cubicBezTo>
                <a:cubicBezTo>
                  <a:pt x="5907277" y="2762333"/>
                  <a:pt x="5912998" y="2766407"/>
                  <a:pt x="5918557" y="2770773"/>
                </a:cubicBezTo>
                <a:cubicBezTo>
                  <a:pt x="5918557" y="2770773"/>
                  <a:pt x="5918394" y="2771065"/>
                  <a:pt x="5918394" y="2771065"/>
                </a:cubicBezTo>
                <a:cubicBezTo>
                  <a:pt x="5921093" y="2773394"/>
                  <a:pt x="5923791" y="2775722"/>
                  <a:pt x="5926652" y="2777759"/>
                </a:cubicBezTo>
                <a:cubicBezTo>
                  <a:pt x="5932534" y="2781542"/>
                  <a:pt x="5929836" y="2779212"/>
                  <a:pt x="5932858" y="2780957"/>
                </a:cubicBezTo>
                <a:cubicBezTo>
                  <a:pt x="5935880" y="2782703"/>
                  <a:pt x="5944623" y="2788522"/>
                  <a:pt x="5939226" y="2783865"/>
                </a:cubicBezTo>
                <a:cubicBezTo>
                  <a:pt x="5936690" y="2781242"/>
                  <a:pt x="5937014" y="2780658"/>
                  <a:pt x="5931455" y="2776293"/>
                </a:cubicBezTo>
                <a:cubicBezTo>
                  <a:pt x="5922875" y="2770183"/>
                  <a:pt x="5917316" y="2765815"/>
                  <a:pt x="5911433" y="2762034"/>
                </a:cubicBezTo>
                <a:cubicBezTo>
                  <a:pt x="5905550" y="2758252"/>
                  <a:pt x="5905550" y="2758252"/>
                  <a:pt x="5899991" y="2753886"/>
                </a:cubicBezTo>
                <a:cubicBezTo>
                  <a:pt x="5897292" y="2751557"/>
                  <a:pt x="5894433" y="2749520"/>
                  <a:pt x="5888550" y="2745738"/>
                </a:cubicBezTo>
                <a:cubicBezTo>
                  <a:pt x="5876784" y="2738174"/>
                  <a:pt x="5868204" y="2732063"/>
                  <a:pt x="5857086" y="2723331"/>
                </a:cubicBezTo>
                <a:cubicBezTo>
                  <a:pt x="5851527" y="2718965"/>
                  <a:pt x="5845806" y="2714891"/>
                  <a:pt x="5842946" y="2712854"/>
                </a:cubicBezTo>
                <a:cubicBezTo>
                  <a:pt x="5836902" y="2709364"/>
                  <a:pt x="5828321" y="2703253"/>
                  <a:pt x="5819739" y="2697142"/>
                </a:cubicBezTo>
                <a:cubicBezTo>
                  <a:pt x="5814018" y="2693067"/>
                  <a:pt x="5814018" y="2693067"/>
                  <a:pt x="5813694" y="2693652"/>
                </a:cubicBezTo>
                <a:cubicBezTo>
                  <a:pt x="5810348" y="2692491"/>
                  <a:pt x="5807488" y="2690453"/>
                  <a:pt x="5802090" y="2685796"/>
                </a:cubicBezTo>
                <a:cubicBezTo>
                  <a:pt x="5796695" y="2681137"/>
                  <a:pt x="5788114" y="2675026"/>
                  <a:pt x="5785576" y="2672406"/>
                </a:cubicBezTo>
                <a:cubicBezTo>
                  <a:pt x="5782878" y="2670077"/>
                  <a:pt x="5780018" y="2668040"/>
                  <a:pt x="5777157" y="2666003"/>
                </a:cubicBezTo>
                <a:cubicBezTo>
                  <a:pt x="5768090" y="2660768"/>
                  <a:pt x="5754113" y="2649998"/>
                  <a:pt x="5745208" y="2644471"/>
                </a:cubicBezTo>
                <a:cubicBezTo>
                  <a:pt x="5742185" y="2642727"/>
                  <a:pt x="5739486" y="2640398"/>
                  <a:pt x="5736140" y="2639236"/>
                </a:cubicBezTo>
                <a:cubicBezTo>
                  <a:pt x="5732956" y="2637783"/>
                  <a:pt x="5724861" y="2630797"/>
                  <a:pt x="5718654" y="2627598"/>
                </a:cubicBezTo>
                <a:cubicBezTo>
                  <a:pt x="5721190" y="2630220"/>
                  <a:pt x="5726426" y="2635168"/>
                  <a:pt x="5735006" y="2641280"/>
                </a:cubicBezTo>
                <a:cubicBezTo>
                  <a:pt x="5743750" y="2647099"/>
                  <a:pt x="5746287" y="2649721"/>
                  <a:pt x="5748823" y="2652340"/>
                </a:cubicBezTo>
                <a:cubicBezTo>
                  <a:pt x="5748661" y="2652633"/>
                  <a:pt x="5751360" y="2654962"/>
                  <a:pt x="5754382" y="2656706"/>
                </a:cubicBezTo>
                <a:cubicBezTo>
                  <a:pt x="5757405" y="2658452"/>
                  <a:pt x="5763125" y="2662526"/>
                  <a:pt x="5769008" y="2666307"/>
                </a:cubicBezTo>
                <a:cubicBezTo>
                  <a:pt x="5774728" y="2670381"/>
                  <a:pt x="5769332" y="2665724"/>
                  <a:pt x="5772516" y="2667177"/>
                </a:cubicBezTo>
                <a:cubicBezTo>
                  <a:pt x="5772677" y="2666885"/>
                  <a:pt x="5772677" y="2666885"/>
                  <a:pt x="5775537" y="2668922"/>
                </a:cubicBezTo>
                <a:cubicBezTo>
                  <a:pt x="5775214" y="2669506"/>
                  <a:pt x="5775052" y="2669797"/>
                  <a:pt x="5774728" y="2670381"/>
                </a:cubicBezTo>
                <a:cubicBezTo>
                  <a:pt x="5774566" y="2670674"/>
                  <a:pt x="5774404" y="2670966"/>
                  <a:pt x="5780125" y="2675039"/>
                </a:cubicBezTo>
                <a:cubicBezTo>
                  <a:pt x="5785846" y="2679113"/>
                  <a:pt x="5793942" y="2686100"/>
                  <a:pt x="5802846" y="2691627"/>
                </a:cubicBezTo>
                <a:cubicBezTo>
                  <a:pt x="5802846" y="2691627"/>
                  <a:pt x="5802090" y="2691191"/>
                  <a:pt x="5801693" y="2691010"/>
                </a:cubicBezTo>
                <a:cubicBezTo>
                  <a:pt x="5801294" y="2690827"/>
                  <a:pt x="5801254" y="2690901"/>
                  <a:pt x="5802684" y="2691920"/>
                </a:cubicBezTo>
                <a:lnTo>
                  <a:pt x="5803117" y="2692169"/>
                </a:lnTo>
                <a:lnTo>
                  <a:pt x="5804735" y="2695415"/>
                </a:lnTo>
                <a:cubicBezTo>
                  <a:pt x="5810131" y="2700073"/>
                  <a:pt x="5815528" y="2704733"/>
                  <a:pt x="5815042" y="2705608"/>
                </a:cubicBezTo>
                <a:cubicBezTo>
                  <a:pt x="5806462" y="2699497"/>
                  <a:pt x="5795182" y="2691056"/>
                  <a:pt x="5789137" y="2687566"/>
                </a:cubicBezTo>
                <a:cubicBezTo>
                  <a:pt x="5780394" y="2681747"/>
                  <a:pt x="5771812" y="2675636"/>
                  <a:pt x="5763232" y="2669525"/>
                </a:cubicBezTo>
                <a:cubicBezTo>
                  <a:pt x="5751953" y="2661085"/>
                  <a:pt x="5743695" y="2654391"/>
                  <a:pt x="5731767" y="2647118"/>
                </a:cubicBezTo>
                <a:cubicBezTo>
                  <a:pt x="5728907" y="2645081"/>
                  <a:pt x="5726209" y="2642753"/>
                  <a:pt x="5723350" y="2640716"/>
                </a:cubicBezTo>
                <a:cubicBezTo>
                  <a:pt x="5712070" y="2632276"/>
                  <a:pt x="5700790" y="2623835"/>
                  <a:pt x="5689024" y="2616272"/>
                </a:cubicBezTo>
                <a:cubicBezTo>
                  <a:pt x="5686002" y="2614526"/>
                  <a:pt x="5683142" y="2612488"/>
                  <a:pt x="5683142" y="2612488"/>
                </a:cubicBezTo>
                <a:cubicBezTo>
                  <a:pt x="5675047" y="2605503"/>
                  <a:pt x="5666304" y="2599684"/>
                  <a:pt x="5657722" y="2593572"/>
                </a:cubicBezTo>
                <a:cubicBezTo>
                  <a:pt x="5640560" y="2581350"/>
                  <a:pt x="5623398" y="2569128"/>
                  <a:pt x="5606235" y="2556906"/>
                </a:cubicBezTo>
                <a:cubicBezTo>
                  <a:pt x="5600515" y="2552832"/>
                  <a:pt x="5594633" y="2549050"/>
                  <a:pt x="5591934" y="2546721"/>
                </a:cubicBezTo>
                <a:cubicBezTo>
                  <a:pt x="5586538" y="2542064"/>
                  <a:pt x="5580655" y="2538282"/>
                  <a:pt x="5574771" y="2534499"/>
                </a:cubicBezTo>
                <a:cubicBezTo>
                  <a:pt x="5565867" y="2528972"/>
                  <a:pt x="5551565" y="2518788"/>
                  <a:pt x="5543469" y="2511800"/>
                </a:cubicBezTo>
                <a:cubicBezTo>
                  <a:pt x="5535374" y="2504813"/>
                  <a:pt x="5526631" y="2498994"/>
                  <a:pt x="5517726" y="2493467"/>
                </a:cubicBezTo>
                <a:cubicBezTo>
                  <a:pt x="5508984" y="2487648"/>
                  <a:pt x="5500079" y="2482121"/>
                  <a:pt x="5491983" y="2475134"/>
                </a:cubicBezTo>
                <a:cubicBezTo>
                  <a:pt x="5492144" y="2474842"/>
                  <a:pt x="5486262" y="2471060"/>
                  <a:pt x="5483403" y="2469023"/>
                </a:cubicBezTo>
                <a:cubicBezTo>
                  <a:pt x="5469101" y="2458839"/>
                  <a:pt x="5454798" y="2448653"/>
                  <a:pt x="5440334" y="2438760"/>
                </a:cubicBezTo>
                <a:cubicBezTo>
                  <a:pt x="5434452" y="2434978"/>
                  <a:pt x="5431592" y="2432941"/>
                  <a:pt x="5431268" y="2433525"/>
                </a:cubicBezTo>
                <a:cubicBezTo>
                  <a:pt x="5431106" y="2433817"/>
                  <a:pt x="5433642" y="2436437"/>
                  <a:pt x="5427922" y="2432364"/>
                </a:cubicBezTo>
                <a:cubicBezTo>
                  <a:pt x="5416318" y="2424508"/>
                  <a:pt x="5407250" y="2419272"/>
                  <a:pt x="5395809" y="2411125"/>
                </a:cubicBezTo>
                <a:cubicBezTo>
                  <a:pt x="5384368" y="2402976"/>
                  <a:pt x="5384206" y="2403268"/>
                  <a:pt x="5373250" y="2394245"/>
                </a:cubicBezTo>
                <a:cubicBezTo>
                  <a:pt x="5370390" y="2392207"/>
                  <a:pt x="5370390" y="2392207"/>
                  <a:pt x="5370390" y="2392207"/>
                </a:cubicBezTo>
                <a:cubicBezTo>
                  <a:pt x="5364345" y="2388717"/>
                  <a:pt x="5355926" y="2382314"/>
                  <a:pt x="5350045" y="2378533"/>
                </a:cubicBezTo>
                <a:cubicBezTo>
                  <a:pt x="5332557" y="2366894"/>
                  <a:pt x="5332557" y="2366894"/>
                  <a:pt x="5318903" y="2355541"/>
                </a:cubicBezTo>
                <a:cubicBezTo>
                  <a:pt x="5318903" y="2355541"/>
                  <a:pt x="5313182" y="2351467"/>
                  <a:pt x="5313182" y="2351467"/>
                </a:cubicBezTo>
                <a:cubicBezTo>
                  <a:pt x="5309351" y="2351182"/>
                  <a:pt x="5301417" y="2343903"/>
                  <a:pt x="5292836" y="2337793"/>
                </a:cubicBezTo>
                <a:cubicBezTo>
                  <a:pt x="5290138" y="2335464"/>
                  <a:pt x="5284255" y="2331682"/>
                  <a:pt x="5284578" y="2331098"/>
                </a:cubicBezTo>
                <a:cubicBezTo>
                  <a:pt x="5287763" y="2332551"/>
                  <a:pt x="5290461" y="2334880"/>
                  <a:pt x="5293484" y="2336625"/>
                </a:cubicBezTo>
                <a:cubicBezTo>
                  <a:pt x="5301904" y="2343028"/>
                  <a:pt x="5310485" y="2349139"/>
                  <a:pt x="5313993" y="2350007"/>
                </a:cubicBezTo>
                <a:cubicBezTo>
                  <a:pt x="5311132" y="2347972"/>
                  <a:pt x="5305249" y="2344189"/>
                  <a:pt x="5305573" y="2343605"/>
                </a:cubicBezTo>
                <a:cubicBezTo>
                  <a:pt x="5302876" y="2341276"/>
                  <a:pt x="5305898" y="2343022"/>
                  <a:pt x="5311618" y="2347096"/>
                </a:cubicBezTo>
                <a:cubicBezTo>
                  <a:pt x="5317338" y="2351169"/>
                  <a:pt x="5320361" y="2352914"/>
                  <a:pt x="5320522" y="2352622"/>
                </a:cubicBezTo>
                <a:cubicBezTo>
                  <a:pt x="5323546" y="2354367"/>
                  <a:pt x="5320847" y="2352039"/>
                  <a:pt x="5320685" y="2352331"/>
                </a:cubicBezTo>
                <a:cubicBezTo>
                  <a:pt x="5320685" y="2352331"/>
                  <a:pt x="5317825" y="2350294"/>
                  <a:pt x="5317825" y="2350294"/>
                </a:cubicBezTo>
                <a:cubicBezTo>
                  <a:pt x="5306384" y="2342145"/>
                  <a:pt x="5294780" y="2334290"/>
                  <a:pt x="5283500" y="2325849"/>
                </a:cubicBezTo>
                <a:cubicBezTo>
                  <a:pt x="5275243" y="2319154"/>
                  <a:pt x="5263639" y="2311299"/>
                  <a:pt x="5255058" y="2305187"/>
                </a:cubicBezTo>
                <a:cubicBezTo>
                  <a:pt x="5248851" y="2301990"/>
                  <a:pt x="5237896" y="2292964"/>
                  <a:pt x="5226132" y="2285401"/>
                </a:cubicBezTo>
                <a:cubicBezTo>
                  <a:pt x="5217064" y="2280166"/>
                  <a:pt x="5212153" y="2274632"/>
                  <a:pt x="5200711" y="2266485"/>
                </a:cubicBezTo>
                <a:cubicBezTo>
                  <a:pt x="5200711" y="2266485"/>
                  <a:pt x="5200711" y="2266485"/>
                  <a:pt x="5197852" y="2264448"/>
                </a:cubicBezTo>
                <a:cubicBezTo>
                  <a:pt x="5197690" y="2264739"/>
                  <a:pt x="5200387" y="2267068"/>
                  <a:pt x="5194505" y="2263287"/>
                </a:cubicBezTo>
                <a:cubicBezTo>
                  <a:pt x="5191645" y="2261251"/>
                  <a:pt x="5188784" y="2259213"/>
                  <a:pt x="5189108" y="2258629"/>
                </a:cubicBezTo>
                <a:cubicBezTo>
                  <a:pt x="5186248" y="2256591"/>
                  <a:pt x="5180527" y="2252516"/>
                  <a:pt x="5177666" y="2250480"/>
                </a:cubicBezTo>
                <a:cubicBezTo>
                  <a:pt x="5174806" y="2248444"/>
                  <a:pt x="5171945" y="2246406"/>
                  <a:pt x="5172107" y="2246114"/>
                </a:cubicBezTo>
                <a:cubicBezTo>
                  <a:pt x="5163689" y="2239712"/>
                  <a:pt x="5157482" y="2236513"/>
                  <a:pt x="5148739" y="2230694"/>
                </a:cubicBezTo>
                <a:cubicBezTo>
                  <a:pt x="5148578" y="2230987"/>
                  <a:pt x="5151276" y="2233315"/>
                  <a:pt x="5145393" y="2229533"/>
                </a:cubicBezTo>
                <a:cubicBezTo>
                  <a:pt x="5142533" y="2227496"/>
                  <a:pt x="5136812" y="2223423"/>
                  <a:pt x="5133950" y="2221385"/>
                </a:cubicBezTo>
                <a:cubicBezTo>
                  <a:pt x="5131415" y="2218764"/>
                  <a:pt x="5134599" y="2220216"/>
                  <a:pt x="5132062" y="2217596"/>
                </a:cubicBezTo>
                <a:cubicBezTo>
                  <a:pt x="5132386" y="2217012"/>
                  <a:pt x="5132386" y="2217012"/>
                  <a:pt x="5126666" y="2212939"/>
                </a:cubicBezTo>
                <a:cubicBezTo>
                  <a:pt x="5123805" y="2210901"/>
                  <a:pt x="5120945" y="2208865"/>
                  <a:pt x="5115224" y="2204790"/>
                </a:cubicBezTo>
                <a:cubicBezTo>
                  <a:pt x="5112363" y="2202754"/>
                  <a:pt x="5106643" y="2198681"/>
                  <a:pt x="5103782" y="2196642"/>
                </a:cubicBezTo>
                <a:cubicBezTo>
                  <a:pt x="5100923" y="2194606"/>
                  <a:pt x="5098062" y="2192569"/>
                  <a:pt x="5098224" y="2192277"/>
                </a:cubicBezTo>
                <a:cubicBezTo>
                  <a:pt x="5090290" y="2184998"/>
                  <a:pt x="5090290" y="2184998"/>
                  <a:pt x="5081710" y="2178887"/>
                </a:cubicBezTo>
                <a:cubicBezTo>
                  <a:pt x="5070269" y="2170740"/>
                  <a:pt x="5070269" y="2170740"/>
                  <a:pt x="5076636" y="2173645"/>
                </a:cubicBezTo>
                <a:cubicBezTo>
                  <a:pt x="5070915" y="2169572"/>
                  <a:pt x="5059636" y="2161131"/>
                  <a:pt x="5056614" y="2159386"/>
                </a:cubicBezTo>
                <a:cubicBezTo>
                  <a:pt x="5053268" y="2158224"/>
                  <a:pt x="5047061" y="2155026"/>
                  <a:pt x="5049436" y="2157938"/>
                </a:cubicBezTo>
                <a:cubicBezTo>
                  <a:pt x="5049436" y="2157938"/>
                  <a:pt x="5049274" y="2158231"/>
                  <a:pt x="5046252" y="2156487"/>
                </a:cubicBezTo>
                <a:cubicBezTo>
                  <a:pt x="5035620" y="2146878"/>
                  <a:pt x="5020994" y="2137278"/>
                  <a:pt x="5006692" y="2127093"/>
                </a:cubicBezTo>
                <a:cubicBezTo>
                  <a:pt x="5001134" y="2122726"/>
                  <a:pt x="4995251" y="2118944"/>
                  <a:pt x="4986670" y="2112835"/>
                </a:cubicBezTo>
                <a:cubicBezTo>
                  <a:pt x="4986508" y="2113126"/>
                  <a:pt x="4983648" y="2111089"/>
                  <a:pt x="4983648" y="2111089"/>
                </a:cubicBezTo>
                <a:cubicBezTo>
                  <a:pt x="4978251" y="2106431"/>
                  <a:pt x="4969507" y="2100611"/>
                  <a:pt x="4964110" y="2095952"/>
                </a:cubicBezTo>
                <a:cubicBezTo>
                  <a:pt x="4952830" y="2087515"/>
                  <a:pt x="4941065" y="2079950"/>
                  <a:pt x="4937557" y="2079080"/>
                </a:cubicBezTo>
                <a:cubicBezTo>
                  <a:pt x="4937395" y="2079373"/>
                  <a:pt x="4934373" y="2077627"/>
                  <a:pt x="4931513" y="2075590"/>
                </a:cubicBezTo>
                <a:cubicBezTo>
                  <a:pt x="4928490" y="2073845"/>
                  <a:pt x="4925630" y="2071808"/>
                  <a:pt x="4925953" y="2071224"/>
                </a:cubicBezTo>
                <a:cubicBezTo>
                  <a:pt x="4914513" y="2063076"/>
                  <a:pt x="4908307" y="2059879"/>
                  <a:pt x="4899563" y="2054059"/>
                </a:cubicBezTo>
                <a:cubicBezTo>
                  <a:pt x="4899239" y="2054642"/>
                  <a:pt x="4896217" y="2052897"/>
                  <a:pt x="4890658" y="2048531"/>
                </a:cubicBezTo>
                <a:cubicBezTo>
                  <a:pt x="4879216" y="2040383"/>
                  <a:pt x="4867289" y="2033112"/>
                  <a:pt x="4856010" y="2024671"/>
                </a:cubicBezTo>
                <a:cubicBezTo>
                  <a:pt x="4853150" y="2022635"/>
                  <a:pt x="4852988" y="2022926"/>
                  <a:pt x="4852826" y="2023218"/>
                </a:cubicBezTo>
                <a:cubicBezTo>
                  <a:pt x="4852826" y="2023218"/>
                  <a:pt x="4852664" y="2023510"/>
                  <a:pt x="4855523" y="2025548"/>
                </a:cubicBezTo>
                <a:cubicBezTo>
                  <a:pt x="4861244" y="2029621"/>
                  <a:pt x="4864105" y="2031658"/>
                  <a:pt x="4866965" y="2033696"/>
                </a:cubicBezTo>
                <a:cubicBezTo>
                  <a:pt x="4869826" y="2035732"/>
                  <a:pt x="4872686" y="2037770"/>
                  <a:pt x="4875384" y="2040098"/>
                </a:cubicBezTo>
                <a:cubicBezTo>
                  <a:pt x="4877760" y="2043011"/>
                  <a:pt x="4886177" y="2049413"/>
                  <a:pt x="4894760" y="2055525"/>
                </a:cubicBezTo>
                <a:cubicBezTo>
                  <a:pt x="4900481" y="2059599"/>
                  <a:pt x="4906201" y="2063673"/>
                  <a:pt x="4914782" y="2069784"/>
                </a:cubicBezTo>
                <a:cubicBezTo>
                  <a:pt x="4915268" y="2068908"/>
                  <a:pt x="4923525" y="2075602"/>
                  <a:pt x="4926547" y="2077348"/>
                </a:cubicBezTo>
                <a:cubicBezTo>
                  <a:pt x="4943710" y="2089571"/>
                  <a:pt x="4963732" y="2103830"/>
                  <a:pt x="4980895" y="2116051"/>
                </a:cubicBezTo>
                <a:cubicBezTo>
                  <a:pt x="4981056" y="2115760"/>
                  <a:pt x="4984079" y="2117504"/>
                  <a:pt x="4986777" y="2119834"/>
                </a:cubicBezTo>
                <a:cubicBezTo>
                  <a:pt x="4989636" y="2121871"/>
                  <a:pt x="4989636" y="2121871"/>
                  <a:pt x="4989475" y="2122162"/>
                </a:cubicBezTo>
                <a:cubicBezTo>
                  <a:pt x="4989313" y="2122453"/>
                  <a:pt x="4989151" y="2122746"/>
                  <a:pt x="4988989" y="2123037"/>
                </a:cubicBezTo>
                <a:cubicBezTo>
                  <a:pt x="5012034" y="2139042"/>
                  <a:pt x="5031571" y="2154176"/>
                  <a:pt x="5054454" y="2170474"/>
                </a:cubicBezTo>
                <a:cubicBezTo>
                  <a:pt x="5060499" y="2173962"/>
                  <a:pt x="5066220" y="2178038"/>
                  <a:pt x="5071616" y="2182696"/>
                </a:cubicBezTo>
                <a:cubicBezTo>
                  <a:pt x="5094500" y="2198992"/>
                  <a:pt x="5120242" y="2217323"/>
                  <a:pt x="5143126" y="2233620"/>
                </a:cubicBezTo>
                <a:cubicBezTo>
                  <a:pt x="5143287" y="2233328"/>
                  <a:pt x="5143449" y="2233036"/>
                  <a:pt x="5143449" y="2233036"/>
                </a:cubicBezTo>
                <a:cubicBezTo>
                  <a:pt x="5157752" y="2243222"/>
                  <a:pt x="5169192" y="2251370"/>
                  <a:pt x="5180634" y="2259517"/>
                </a:cubicBezTo>
                <a:cubicBezTo>
                  <a:pt x="5180634" y="2259517"/>
                  <a:pt x="5183332" y="2261847"/>
                  <a:pt x="5183171" y="2262138"/>
                </a:cubicBezTo>
                <a:cubicBezTo>
                  <a:pt x="5186031" y="2264175"/>
                  <a:pt x="5194774" y="2269994"/>
                  <a:pt x="5194612" y="2270285"/>
                </a:cubicBezTo>
                <a:cubicBezTo>
                  <a:pt x="5196987" y="2273198"/>
                  <a:pt x="5202706" y="2277273"/>
                  <a:pt x="5205568" y="2279310"/>
                </a:cubicBezTo>
                <a:cubicBezTo>
                  <a:pt x="5217333" y="2286874"/>
                  <a:pt x="5225915" y="2292985"/>
                  <a:pt x="5237194" y="2301424"/>
                </a:cubicBezTo>
                <a:cubicBezTo>
                  <a:pt x="5239892" y="2303753"/>
                  <a:pt x="5245613" y="2307828"/>
                  <a:pt x="5248635" y="2309572"/>
                </a:cubicBezTo>
                <a:cubicBezTo>
                  <a:pt x="5257540" y="2315100"/>
                  <a:pt x="5265960" y="2321504"/>
                  <a:pt x="5274378" y="2327906"/>
                </a:cubicBezTo>
                <a:cubicBezTo>
                  <a:pt x="5276591" y="2331110"/>
                  <a:pt x="5285495" y="2336637"/>
                  <a:pt x="5291217" y="2340711"/>
                </a:cubicBezTo>
                <a:cubicBezTo>
                  <a:pt x="5305356" y="2351189"/>
                  <a:pt x="5316960" y="2359045"/>
                  <a:pt x="5328400" y="2367192"/>
                </a:cubicBezTo>
                <a:cubicBezTo>
                  <a:pt x="5342704" y="2377379"/>
                  <a:pt x="5354145" y="2385526"/>
                  <a:pt x="5365586" y="2393674"/>
                </a:cubicBezTo>
                <a:cubicBezTo>
                  <a:pt x="5376218" y="2403280"/>
                  <a:pt x="5388632" y="2409677"/>
                  <a:pt x="5399912" y="2418118"/>
                </a:cubicBezTo>
                <a:cubicBezTo>
                  <a:pt x="5402608" y="2420447"/>
                  <a:pt x="5408491" y="2424229"/>
                  <a:pt x="5408329" y="2424520"/>
                </a:cubicBezTo>
                <a:cubicBezTo>
                  <a:pt x="5416587" y="2431214"/>
                  <a:pt x="5422470" y="2434997"/>
                  <a:pt x="5431051" y="2441108"/>
                </a:cubicBezTo>
                <a:cubicBezTo>
                  <a:pt x="5442491" y="2449256"/>
                  <a:pt x="5456957" y="2459150"/>
                  <a:pt x="5468237" y="2467590"/>
                </a:cubicBezTo>
                <a:cubicBezTo>
                  <a:pt x="5479515" y="2476029"/>
                  <a:pt x="5487934" y="2482432"/>
                  <a:pt x="5496677" y="2488251"/>
                </a:cubicBezTo>
                <a:cubicBezTo>
                  <a:pt x="5505259" y="2494363"/>
                  <a:pt x="5513515" y="2501058"/>
                  <a:pt x="5522097" y="2507167"/>
                </a:cubicBezTo>
                <a:cubicBezTo>
                  <a:pt x="5544981" y="2523464"/>
                  <a:pt x="5567863" y="2539760"/>
                  <a:pt x="5587886" y="2554020"/>
                </a:cubicBezTo>
                <a:lnTo>
                  <a:pt x="5613085" y="2572042"/>
                </a:lnTo>
                <a:lnTo>
                  <a:pt x="5605175" y="2567978"/>
                </a:lnTo>
                <a:cubicBezTo>
                  <a:pt x="5602099" y="2566328"/>
                  <a:pt x="5599238" y="2564292"/>
                  <a:pt x="5596378" y="2562255"/>
                </a:cubicBezTo>
                <a:cubicBezTo>
                  <a:pt x="5593518" y="2560218"/>
                  <a:pt x="5590657" y="2558181"/>
                  <a:pt x="5584937" y="2554107"/>
                </a:cubicBezTo>
                <a:cubicBezTo>
                  <a:pt x="5582076" y="2552070"/>
                  <a:pt x="5581861" y="2552458"/>
                  <a:pt x="5581861" y="2552458"/>
                </a:cubicBezTo>
                <a:cubicBezTo>
                  <a:pt x="5581645" y="2552846"/>
                  <a:pt x="5581431" y="2553234"/>
                  <a:pt x="5584291" y="2555272"/>
                </a:cubicBezTo>
                <a:cubicBezTo>
                  <a:pt x="5595948" y="2563032"/>
                  <a:pt x="5606742" y="2572344"/>
                  <a:pt x="5618185" y="2580492"/>
                </a:cubicBezTo>
                <a:cubicBezTo>
                  <a:pt x="5624121" y="2584178"/>
                  <a:pt x="5626765" y="2586603"/>
                  <a:pt x="5626334" y="2587379"/>
                </a:cubicBezTo>
                <a:cubicBezTo>
                  <a:pt x="5634701" y="2593878"/>
                  <a:pt x="5639775" y="2599117"/>
                  <a:pt x="5651216" y="2607265"/>
                </a:cubicBezTo>
                <a:cubicBezTo>
                  <a:pt x="5651647" y="2606488"/>
                  <a:pt x="5654507" y="2608525"/>
                  <a:pt x="5657153" y="2610950"/>
                </a:cubicBezTo>
                <a:cubicBezTo>
                  <a:pt x="5660013" y="2612989"/>
                  <a:pt x="5662658" y="2615412"/>
                  <a:pt x="5662443" y="2615801"/>
                </a:cubicBezTo>
                <a:cubicBezTo>
                  <a:pt x="5664443" y="2619391"/>
                  <a:pt x="5675453" y="2628315"/>
                  <a:pt x="5687108" y="2636075"/>
                </a:cubicBezTo>
                <a:cubicBezTo>
                  <a:pt x="5693261" y="2639371"/>
                  <a:pt x="5701626" y="2645871"/>
                  <a:pt x="5707778" y="2649170"/>
                </a:cubicBezTo>
                <a:cubicBezTo>
                  <a:pt x="5707778" y="2649170"/>
                  <a:pt x="5710639" y="2651207"/>
                  <a:pt x="5710424" y="2651595"/>
                </a:cubicBezTo>
                <a:cubicBezTo>
                  <a:pt x="5719004" y="2657705"/>
                  <a:pt x="5724510" y="2662168"/>
                  <a:pt x="5730444" y="2665853"/>
                </a:cubicBezTo>
                <a:cubicBezTo>
                  <a:pt x="5744748" y="2676040"/>
                  <a:pt x="5758618" y="2687000"/>
                  <a:pt x="5771136" y="2693206"/>
                </a:cubicBezTo>
                <a:cubicBezTo>
                  <a:pt x="5773782" y="2695633"/>
                  <a:pt x="5773566" y="2696020"/>
                  <a:pt x="5773566" y="2696020"/>
                </a:cubicBezTo>
                <a:cubicBezTo>
                  <a:pt x="5770059" y="2695148"/>
                  <a:pt x="5775134" y="2700386"/>
                  <a:pt x="5777349" y="2703587"/>
                </a:cubicBezTo>
                <a:cubicBezTo>
                  <a:pt x="5779994" y="2706013"/>
                  <a:pt x="5791651" y="2713773"/>
                  <a:pt x="5797372" y="2717847"/>
                </a:cubicBezTo>
                <a:cubicBezTo>
                  <a:pt x="5792513" y="2712220"/>
                  <a:pt x="5792513" y="2712220"/>
                  <a:pt x="5803953" y="2720368"/>
                </a:cubicBezTo>
                <a:cubicBezTo>
                  <a:pt x="5812535" y="2726478"/>
                  <a:pt x="5812535" y="2726478"/>
                  <a:pt x="5821978" y="2731037"/>
                </a:cubicBezTo>
                <a:cubicBezTo>
                  <a:pt x="5822193" y="2730649"/>
                  <a:pt x="5825053" y="2732687"/>
                  <a:pt x="5827914" y="2734723"/>
                </a:cubicBezTo>
                <a:cubicBezTo>
                  <a:pt x="5830774" y="2736760"/>
                  <a:pt x="5836495" y="2740834"/>
                  <a:pt x="5839355" y="2742871"/>
                </a:cubicBezTo>
                <a:cubicBezTo>
                  <a:pt x="5845076" y="2746946"/>
                  <a:pt x="5847936" y="2748982"/>
                  <a:pt x="5850796" y="2751019"/>
                </a:cubicBezTo>
                <a:cubicBezTo>
                  <a:pt x="5856517" y="2755093"/>
                  <a:pt x="5856517" y="2755093"/>
                  <a:pt x="5856948" y="2754316"/>
                </a:cubicBezTo>
                <a:cubicBezTo>
                  <a:pt x="5860238" y="2755578"/>
                  <a:pt x="5857809" y="2752763"/>
                  <a:pt x="5861100" y="2754025"/>
                </a:cubicBezTo>
                <a:cubicBezTo>
                  <a:pt x="5863961" y="2756062"/>
                  <a:pt x="5869682" y="2760137"/>
                  <a:pt x="5872542" y="2762173"/>
                </a:cubicBezTo>
                <a:cubicBezTo>
                  <a:pt x="5878047" y="2766635"/>
                  <a:pt x="5874973" y="2764987"/>
                  <a:pt x="5874758" y="2765375"/>
                </a:cubicBezTo>
                <a:cubicBezTo>
                  <a:pt x="5883121" y="2771873"/>
                  <a:pt x="5888196" y="2777112"/>
                  <a:pt x="5896993" y="2782835"/>
                </a:cubicBezTo>
                <a:cubicBezTo>
                  <a:pt x="5897208" y="2782447"/>
                  <a:pt x="5900068" y="2784483"/>
                  <a:pt x="5902930" y="2786520"/>
                </a:cubicBezTo>
                <a:cubicBezTo>
                  <a:pt x="5905789" y="2788558"/>
                  <a:pt x="5911511" y="2792631"/>
                  <a:pt x="5914372" y="2794669"/>
                </a:cubicBezTo>
                <a:cubicBezTo>
                  <a:pt x="5914802" y="2793893"/>
                  <a:pt x="5917661" y="2795930"/>
                  <a:pt x="5920522" y="2797967"/>
                </a:cubicBezTo>
                <a:cubicBezTo>
                  <a:pt x="5926028" y="2802429"/>
                  <a:pt x="5922952" y="2800779"/>
                  <a:pt x="5922736" y="2801169"/>
                </a:cubicBezTo>
                <a:cubicBezTo>
                  <a:pt x="5925597" y="2803205"/>
                  <a:pt x="5925597" y="2803205"/>
                  <a:pt x="5925597" y="2803205"/>
                </a:cubicBezTo>
                <a:cubicBezTo>
                  <a:pt x="5937037" y="2811353"/>
                  <a:pt x="5943836" y="2813486"/>
                  <a:pt x="5951771" y="2820762"/>
                </a:cubicBezTo>
                <a:cubicBezTo>
                  <a:pt x="5962781" y="2829686"/>
                  <a:pt x="5974869" y="2836670"/>
                  <a:pt x="5979943" y="2841908"/>
                </a:cubicBezTo>
                <a:cubicBezTo>
                  <a:pt x="5988525" y="2848020"/>
                  <a:pt x="5999751" y="2856555"/>
                  <a:pt x="6008762" y="2861889"/>
                </a:cubicBezTo>
                <a:lnTo>
                  <a:pt x="6020443" y="2870208"/>
                </a:lnTo>
                <a:lnTo>
                  <a:pt x="6019005" y="2879251"/>
                </a:lnTo>
                <a:cubicBezTo>
                  <a:pt x="6021016" y="2885152"/>
                  <a:pt x="6024622" y="2891617"/>
                  <a:pt x="6026189" y="2897667"/>
                </a:cubicBezTo>
                <a:cubicBezTo>
                  <a:pt x="6039145" y="2932776"/>
                  <a:pt x="6055658" y="2966705"/>
                  <a:pt x="6068612" y="3001816"/>
                </a:cubicBezTo>
                <a:cubicBezTo>
                  <a:pt x="6075922" y="3030043"/>
                  <a:pt x="6097463" y="3053540"/>
                  <a:pt x="6090539" y="3086498"/>
                </a:cubicBezTo>
                <a:cubicBezTo>
                  <a:pt x="6089699" y="3094441"/>
                  <a:pt x="6088596" y="3101376"/>
                  <a:pt x="6087007" y="3106902"/>
                </a:cubicBezTo>
                <a:lnTo>
                  <a:pt x="6083251" y="3113849"/>
                </a:lnTo>
                <a:lnTo>
                  <a:pt x="6085287" y="3116009"/>
                </a:lnTo>
                <a:cubicBezTo>
                  <a:pt x="6120990" y="3154346"/>
                  <a:pt x="6154372" y="3195307"/>
                  <a:pt x="6172917" y="3249925"/>
                </a:cubicBezTo>
                <a:cubicBezTo>
                  <a:pt x="6176628" y="3266729"/>
                  <a:pt x="6187754" y="3279334"/>
                  <a:pt x="6198885" y="3296139"/>
                </a:cubicBezTo>
                <a:cubicBezTo>
                  <a:pt x="6184047" y="3312945"/>
                  <a:pt x="6165500" y="3312946"/>
                  <a:pt x="6150663" y="3333952"/>
                </a:cubicBezTo>
                <a:cubicBezTo>
                  <a:pt x="6139536" y="3352858"/>
                  <a:pt x="6120064" y="3364411"/>
                  <a:pt x="6098735" y="3367563"/>
                </a:cubicBezTo>
                <a:lnTo>
                  <a:pt x="6067910" y="3365946"/>
                </a:lnTo>
                <a:lnTo>
                  <a:pt x="6075856" y="3388917"/>
                </a:lnTo>
                <a:cubicBezTo>
                  <a:pt x="6082715" y="3406072"/>
                  <a:pt x="6090617" y="3422607"/>
                  <a:pt x="6100393" y="3437970"/>
                </a:cubicBezTo>
                <a:cubicBezTo>
                  <a:pt x="6101436" y="3442002"/>
                  <a:pt x="6104570" y="3454100"/>
                  <a:pt x="6102056" y="3459314"/>
                </a:cubicBezTo>
                <a:lnTo>
                  <a:pt x="6099386" y="3460846"/>
                </a:lnTo>
                <a:lnTo>
                  <a:pt x="6079334" y="3445164"/>
                </a:lnTo>
                <a:cubicBezTo>
                  <a:pt x="6070175" y="3437442"/>
                  <a:pt x="6060735" y="3429337"/>
                  <a:pt x="6050878" y="3421944"/>
                </a:cubicBezTo>
                <a:cubicBezTo>
                  <a:pt x="6041876" y="3416555"/>
                  <a:pt x="6033427" y="3410218"/>
                  <a:pt x="6026132" y="3408838"/>
                </a:cubicBezTo>
                <a:cubicBezTo>
                  <a:pt x="6025578" y="3409787"/>
                  <a:pt x="6022207" y="3408623"/>
                  <a:pt x="6024470" y="3411684"/>
                </a:cubicBezTo>
                <a:cubicBezTo>
                  <a:pt x="6029547" y="3416857"/>
                  <a:pt x="6035733" y="3420133"/>
                  <a:pt x="6031255" y="3420867"/>
                </a:cubicBezTo>
                <a:cubicBezTo>
                  <a:pt x="6030146" y="3422765"/>
                  <a:pt x="6025067" y="3417590"/>
                  <a:pt x="6022252" y="3415479"/>
                </a:cubicBezTo>
                <a:cubicBezTo>
                  <a:pt x="6019435" y="3413366"/>
                  <a:pt x="6016620" y="3411253"/>
                  <a:pt x="6010988" y="3407028"/>
                </a:cubicBezTo>
                <a:cubicBezTo>
                  <a:pt x="6008171" y="3404916"/>
                  <a:pt x="6002539" y="3400691"/>
                  <a:pt x="5996906" y="3396466"/>
                </a:cubicBezTo>
                <a:cubicBezTo>
                  <a:pt x="5996352" y="3397414"/>
                  <a:pt x="5995797" y="3398362"/>
                  <a:pt x="5995243" y="3399311"/>
                </a:cubicBezTo>
                <a:cubicBezTo>
                  <a:pt x="5998060" y="3401424"/>
                  <a:pt x="6000876" y="3403536"/>
                  <a:pt x="6006508" y="3407760"/>
                </a:cubicBezTo>
                <a:cubicBezTo>
                  <a:pt x="6014956" y="3414099"/>
                  <a:pt x="6017218" y="3417160"/>
                  <a:pt x="6012738" y="3417894"/>
                </a:cubicBezTo>
                <a:cubicBezTo>
                  <a:pt x="6020057" y="3422700"/>
                  <a:pt x="6025977" y="3428165"/>
                  <a:pt x="6031898" y="3433630"/>
                </a:cubicBezTo>
                <a:lnTo>
                  <a:pt x="6049666" y="3448224"/>
                </a:lnTo>
                <a:lnTo>
                  <a:pt x="6037110" y="3442297"/>
                </a:lnTo>
                <a:lnTo>
                  <a:pt x="6032496" y="3439537"/>
                </a:lnTo>
                <a:cubicBezTo>
                  <a:pt x="6012783" y="3424749"/>
                  <a:pt x="5995887" y="3412074"/>
                  <a:pt x="5978990" y="3399398"/>
                </a:cubicBezTo>
                <a:cubicBezTo>
                  <a:pt x="5967725" y="3390948"/>
                  <a:pt x="5957015" y="3381549"/>
                  <a:pt x="5946903" y="3378057"/>
                </a:cubicBezTo>
                <a:cubicBezTo>
                  <a:pt x="5946903" y="3378057"/>
                  <a:pt x="5944087" y="3375946"/>
                  <a:pt x="5941270" y="3373834"/>
                </a:cubicBezTo>
                <a:cubicBezTo>
                  <a:pt x="5928853" y="3360425"/>
                  <a:pt x="5912556" y="3353658"/>
                  <a:pt x="5899029" y="3342146"/>
                </a:cubicBezTo>
                <a:cubicBezTo>
                  <a:pt x="5885502" y="3330633"/>
                  <a:pt x="5871422" y="3320072"/>
                  <a:pt x="5856786" y="3310457"/>
                </a:cubicBezTo>
                <a:cubicBezTo>
                  <a:pt x="5812881" y="3281615"/>
                  <a:pt x="5774564" y="3250143"/>
                  <a:pt x="5731767" y="3219404"/>
                </a:cubicBezTo>
                <a:cubicBezTo>
                  <a:pt x="5731767" y="3219404"/>
                  <a:pt x="5732322" y="3218457"/>
                  <a:pt x="5729504" y="3216343"/>
                </a:cubicBezTo>
                <a:cubicBezTo>
                  <a:pt x="5733430" y="3216558"/>
                  <a:pt x="5735692" y="3219620"/>
                  <a:pt x="5741323" y="3223845"/>
                </a:cubicBezTo>
                <a:cubicBezTo>
                  <a:pt x="5744140" y="3225958"/>
                  <a:pt x="5744695" y="3225009"/>
                  <a:pt x="5744695" y="3225009"/>
                </a:cubicBezTo>
                <a:cubicBezTo>
                  <a:pt x="5745249" y="3224060"/>
                  <a:pt x="5746357" y="3222164"/>
                  <a:pt x="5742987" y="3220999"/>
                </a:cubicBezTo>
                <a:cubicBezTo>
                  <a:pt x="5740171" y="3218886"/>
                  <a:pt x="5738464" y="3214876"/>
                  <a:pt x="5735647" y="3212765"/>
                </a:cubicBezTo>
                <a:cubicBezTo>
                  <a:pt x="5718196" y="3201038"/>
                  <a:pt x="5705778" y="3187629"/>
                  <a:pt x="5688881" y="3174955"/>
                </a:cubicBezTo>
                <a:cubicBezTo>
                  <a:pt x="5638190" y="3136929"/>
                  <a:pt x="5584684" y="3096792"/>
                  <a:pt x="5533993" y="3058766"/>
                </a:cubicBezTo>
                <a:cubicBezTo>
                  <a:pt x="5517097" y="3046092"/>
                  <a:pt x="5503570" y="3034579"/>
                  <a:pt x="5497893" y="3023499"/>
                </a:cubicBezTo>
                <a:cubicBezTo>
                  <a:pt x="5501818" y="3023714"/>
                  <a:pt x="5507451" y="3027940"/>
                  <a:pt x="5510821" y="3029104"/>
                </a:cubicBezTo>
                <a:cubicBezTo>
                  <a:pt x="5528827" y="3039880"/>
                  <a:pt x="5534459" y="3044105"/>
                  <a:pt x="5536765" y="3054024"/>
                </a:cubicBezTo>
                <a:cubicBezTo>
                  <a:pt x="5538472" y="3058034"/>
                  <a:pt x="5541289" y="3060146"/>
                  <a:pt x="5544659" y="3061310"/>
                </a:cubicBezTo>
                <a:cubicBezTo>
                  <a:pt x="5554215" y="3065749"/>
                  <a:pt x="5564927" y="3075148"/>
                  <a:pt x="5573375" y="3081485"/>
                </a:cubicBezTo>
                <a:cubicBezTo>
                  <a:pt x="5590271" y="3094160"/>
                  <a:pt x="5604353" y="3104723"/>
                  <a:pt x="5622913" y="3114552"/>
                </a:cubicBezTo>
                <a:cubicBezTo>
                  <a:pt x="5629099" y="3117829"/>
                  <a:pt x="5640917" y="3125331"/>
                  <a:pt x="5643179" y="3128391"/>
                </a:cubicBezTo>
                <a:cubicBezTo>
                  <a:pt x="5652782" y="3139688"/>
                  <a:pt x="5667971" y="3148353"/>
                  <a:pt x="5675310" y="3156588"/>
                </a:cubicBezTo>
                <a:cubicBezTo>
                  <a:pt x="5680388" y="3161761"/>
                  <a:pt x="5686020" y="3165985"/>
                  <a:pt x="5692206" y="3169262"/>
                </a:cubicBezTo>
                <a:cubicBezTo>
                  <a:pt x="5704581" y="3175815"/>
                  <a:pt x="5713030" y="3182152"/>
                  <a:pt x="5723186" y="3192501"/>
                </a:cubicBezTo>
                <a:cubicBezTo>
                  <a:pt x="5731079" y="3199787"/>
                  <a:pt x="5736712" y="3204011"/>
                  <a:pt x="5746270" y="3208453"/>
                </a:cubicBezTo>
                <a:cubicBezTo>
                  <a:pt x="5763121" y="3214272"/>
                  <a:pt x="5783388" y="3228111"/>
                  <a:pt x="5802547" y="3243846"/>
                </a:cubicBezTo>
                <a:cubicBezTo>
                  <a:pt x="5808179" y="3248072"/>
                  <a:pt x="5813258" y="3253245"/>
                  <a:pt x="5815519" y="3256307"/>
                </a:cubicBezTo>
                <a:cubicBezTo>
                  <a:pt x="5827382" y="3270663"/>
                  <a:pt x="5840909" y="3282174"/>
                  <a:pt x="5854990" y="3292737"/>
                </a:cubicBezTo>
                <a:cubicBezTo>
                  <a:pt x="5869071" y="3303300"/>
                  <a:pt x="5885967" y="3315975"/>
                  <a:pt x="5900049" y="3326536"/>
                </a:cubicBezTo>
                <a:cubicBezTo>
                  <a:pt x="5916945" y="3339211"/>
                  <a:pt x="5937212" y="3353050"/>
                  <a:pt x="5955773" y="3362880"/>
                </a:cubicBezTo>
                <a:cubicBezTo>
                  <a:pt x="5961405" y="3367106"/>
                  <a:pt x="5967038" y="3371331"/>
                  <a:pt x="5969853" y="3373444"/>
                </a:cubicBezTo>
                <a:cubicBezTo>
                  <a:pt x="5978302" y="3379781"/>
                  <a:pt x="5981672" y="3380945"/>
                  <a:pt x="5985597" y="3381160"/>
                </a:cubicBezTo>
                <a:cubicBezTo>
                  <a:pt x="5965330" y="3367321"/>
                  <a:pt x="5952913" y="3353912"/>
                  <a:pt x="5936015" y="3341237"/>
                </a:cubicBezTo>
                <a:cubicBezTo>
                  <a:pt x="5914041" y="3323389"/>
                  <a:pt x="5892065" y="3305541"/>
                  <a:pt x="5873461" y="3288855"/>
                </a:cubicBezTo>
                <a:cubicBezTo>
                  <a:pt x="5859934" y="3277344"/>
                  <a:pt x="5846408" y="3265833"/>
                  <a:pt x="5832882" y="3254321"/>
                </a:cubicBezTo>
                <a:cubicBezTo>
                  <a:pt x="5816539" y="3240698"/>
                  <a:pt x="5801349" y="3232034"/>
                  <a:pt x="5787823" y="3220521"/>
                </a:cubicBezTo>
                <a:cubicBezTo>
                  <a:pt x="5777113" y="3211123"/>
                  <a:pt x="5767001" y="3207631"/>
                  <a:pt x="5752921" y="3197069"/>
                </a:cubicBezTo>
                <a:cubicBezTo>
                  <a:pt x="5745026" y="3189783"/>
                  <a:pt x="5733208" y="3182281"/>
                  <a:pt x="5721943" y="3173830"/>
                </a:cubicBezTo>
                <a:cubicBezTo>
                  <a:pt x="5719127" y="3171718"/>
                  <a:pt x="5719127" y="3171718"/>
                  <a:pt x="5716311" y="3169605"/>
                </a:cubicBezTo>
                <a:cubicBezTo>
                  <a:pt x="5702275" y="3165899"/>
                  <a:pt x="5688749" y="3154388"/>
                  <a:pt x="5675776" y="3141928"/>
                </a:cubicBezTo>
                <a:cubicBezTo>
                  <a:pt x="5665620" y="3131580"/>
                  <a:pt x="5653801" y="3124079"/>
                  <a:pt x="5644201" y="3112783"/>
                </a:cubicBezTo>
                <a:cubicBezTo>
                  <a:pt x="5644201" y="3112783"/>
                  <a:pt x="5641383" y="3110671"/>
                  <a:pt x="5638012" y="3109507"/>
                </a:cubicBezTo>
                <a:cubicBezTo>
                  <a:pt x="5634642" y="3108343"/>
                  <a:pt x="5631826" y="3106230"/>
                  <a:pt x="5629010" y="3104118"/>
                </a:cubicBezTo>
                <a:cubicBezTo>
                  <a:pt x="5601402" y="3082044"/>
                  <a:pt x="5571024" y="3064714"/>
                  <a:pt x="5543971" y="3041691"/>
                </a:cubicBezTo>
                <a:cubicBezTo>
                  <a:pt x="5532707" y="3033240"/>
                  <a:pt x="5525412" y="3031863"/>
                  <a:pt x="5517516" y="3024577"/>
                </a:cubicBezTo>
                <a:cubicBezTo>
                  <a:pt x="5509069" y="3018237"/>
                  <a:pt x="5497804" y="3009789"/>
                  <a:pt x="5489355" y="3003450"/>
                </a:cubicBezTo>
                <a:cubicBezTo>
                  <a:pt x="5471905" y="2991724"/>
                  <a:pt x="5460040" y="2977367"/>
                  <a:pt x="5444852" y="2968702"/>
                </a:cubicBezTo>
                <a:cubicBezTo>
                  <a:pt x="5439219" y="2964477"/>
                  <a:pt x="5436403" y="2962366"/>
                  <a:pt x="5433587" y="2960253"/>
                </a:cubicBezTo>
                <a:cubicBezTo>
                  <a:pt x="5430771" y="2958140"/>
                  <a:pt x="5428508" y="2955077"/>
                  <a:pt x="5424585" y="2954863"/>
                </a:cubicBezTo>
                <a:cubicBezTo>
                  <a:pt x="5424031" y="2955812"/>
                  <a:pt x="5425737" y="2959821"/>
                  <a:pt x="5428553" y="2961934"/>
                </a:cubicBezTo>
                <a:cubicBezTo>
                  <a:pt x="5436448" y="2969220"/>
                  <a:pt x="5443232" y="2978403"/>
                  <a:pt x="5454497" y="2986853"/>
                </a:cubicBezTo>
                <a:cubicBezTo>
                  <a:pt x="5460130" y="2991079"/>
                  <a:pt x="5459021" y="2992976"/>
                  <a:pt x="5464099" y="2998150"/>
                </a:cubicBezTo>
                <a:cubicBezTo>
                  <a:pt x="5448355" y="2990433"/>
                  <a:pt x="5434274" y="2979871"/>
                  <a:pt x="5419639" y="2970256"/>
                </a:cubicBezTo>
                <a:cubicBezTo>
                  <a:pt x="5407820" y="2962754"/>
                  <a:pt x="5398263" y="2958315"/>
                  <a:pt x="5386444" y="2950812"/>
                </a:cubicBezTo>
                <a:cubicBezTo>
                  <a:pt x="5383628" y="2948700"/>
                  <a:pt x="5376887" y="2946372"/>
                  <a:pt x="5378596" y="2950381"/>
                </a:cubicBezTo>
                <a:cubicBezTo>
                  <a:pt x="5380302" y="2954392"/>
                  <a:pt x="5386489" y="2957668"/>
                  <a:pt x="5389305" y="2959781"/>
                </a:cubicBezTo>
                <a:cubicBezTo>
                  <a:pt x="5409018" y="2974569"/>
                  <a:pt x="5425914" y="2987244"/>
                  <a:pt x="5445628" y="3002031"/>
                </a:cubicBezTo>
                <a:cubicBezTo>
                  <a:pt x="5479421" y="3027381"/>
                  <a:pt x="5511552" y="3055577"/>
                  <a:pt x="5539205" y="3084505"/>
                </a:cubicBezTo>
                <a:cubicBezTo>
                  <a:pt x="5549360" y="3094854"/>
                  <a:pt x="5563995" y="3104468"/>
                  <a:pt x="5574152" y="3114814"/>
                </a:cubicBezTo>
                <a:cubicBezTo>
                  <a:pt x="5584862" y="3124214"/>
                  <a:pt x="5599497" y="3133826"/>
                  <a:pt x="5614131" y="3143441"/>
                </a:cubicBezTo>
                <a:cubicBezTo>
                  <a:pt x="5626505" y="3149993"/>
                  <a:pt x="5643956" y="3161720"/>
                  <a:pt x="5658037" y="3172283"/>
                </a:cubicBezTo>
                <a:cubicBezTo>
                  <a:pt x="5680012" y="3190130"/>
                  <a:pt x="5703649" y="3205135"/>
                  <a:pt x="5724516" y="3224881"/>
                </a:cubicBezTo>
                <a:cubicBezTo>
                  <a:pt x="5726778" y="3227942"/>
                  <a:pt x="5729593" y="3230055"/>
                  <a:pt x="5732965" y="3231219"/>
                </a:cubicBezTo>
                <a:cubicBezTo>
                  <a:pt x="5757157" y="3245272"/>
                  <a:pt x="5778578" y="3264069"/>
                  <a:pt x="5801106" y="3280969"/>
                </a:cubicBezTo>
                <a:cubicBezTo>
                  <a:pt x="5827006" y="3299034"/>
                  <a:pt x="5850089" y="3314985"/>
                  <a:pt x="5874327" y="3335895"/>
                </a:cubicBezTo>
                <a:lnTo>
                  <a:pt x="5896602" y="3353123"/>
                </a:lnTo>
                <a:lnTo>
                  <a:pt x="5869190" y="3338282"/>
                </a:lnTo>
                <a:cubicBezTo>
                  <a:pt x="5847715" y="3329149"/>
                  <a:pt x="5825405" y="3324144"/>
                  <a:pt x="5802463" y="3320889"/>
                </a:cubicBezTo>
                <a:lnTo>
                  <a:pt x="5797202" y="3320339"/>
                </a:lnTo>
                <a:lnTo>
                  <a:pt x="5761392" y="3293477"/>
                </a:lnTo>
                <a:cubicBezTo>
                  <a:pt x="5763101" y="3297485"/>
                  <a:pt x="5767624" y="3303608"/>
                  <a:pt x="5773810" y="3306886"/>
                </a:cubicBezTo>
                <a:lnTo>
                  <a:pt x="5790861" y="3319676"/>
                </a:lnTo>
                <a:lnTo>
                  <a:pt x="5758188" y="3316259"/>
                </a:lnTo>
                <a:lnTo>
                  <a:pt x="5759849" y="3321706"/>
                </a:lnTo>
                <a:lnTo>
                  <a:pt x="5749198" y="3314346"/>
                </a:lnTo>
                <a:cubicBezTo>
                  <a:pt x="5745826" y="3313183"/>
                  <a:pt x="5740194" y="3308957"/>
                  <a:pt x="5735116" y="3303783"/>
                </a:cubicBezTo>
                <a:cubicBezTo>
                  <a:pt x="5733409" y="3299774"/>
                  <a:pt x="5727222" y="3296498"/>
                  <a:pt x="5724406" y="3294384"/>
                </a:cubicBezTo>
                <a:cubicBezTo>
                  <a:pt x="5718774" y="3290159"/>
                  <a:pt x="5716512" y="3287098"/>
                  <a:pt x="5715403" y="3288996"/>
                </a:cubicBezTo>
                <a:cubicBezTo>
                  <a:pt x="5714294" y="3290892"/>
                  <a:pt x="5717112" y="3293005"/>
                  <a:pt x="5722743" y="3297231"/>
                </a:cubicBezTo>
                <a:cubicBezTo>
                  <a:pt x="5731192" y="3303569"/>
                  <a:pt x="5739640" y="3309906"/>
                  <a:pt x="5745272" y="3314130"/>
                </a:cubicBezTo>
                <a:cubicBezTo>
                  <a:pt x="5756537" y="3322581"/>
                  <a:pt x="5757690" y="3327538"/>
                  <a:pt x="5750396" y="3326160"/>
                </a:cubicBezTo>
                <a:cubicBezTo>
                  <a:pt x="5750396" y="3326160"/>
                  <a:pt x="5749841" y="3327108"/>
                  <a:pt x="5749287" y="3328057"/>
                </a:cubicBezTo>
                <a:cubicBezTo>
                  <a:pt x="5737512" y="3327411"/>
                  <a:pt x="5737512" y="3327411"/>
                  <a:pt x="5714982" y="3310510"/>
                </a:cubicBezTo>
                <a:cubicBezTo>
                  <a:pt x="5714982" y="3310510"/>
                  <a:pt x="5712166" y="3308398"/>
                  <a:pt x="5712166" y="3308398"/>
                </a:cubicBezTo>
                <a:cubicBezTo>
                  <a:pt x="5702055" y="3304906"/>
                  <a:pt x="5693607" y="3298569"/>
                  <a:pt x="5686821" y="3289386"/>
                </a:cubicBezTo>
                <a:cubicBezTo>
                  <a:pt x="5681189" y="3285161"/>
                  <a:pt x="5678373" y="3283048"/>
                  <a:pt x="5672741" y="3278823"/>
                </a:cubicBezTo>
                <a:cubicBezTo>
                  <a:pt x="5669924" y="3276710"/>
                  <a:pt x="5663737" y="3273433"/>
                  <a:pt x="5662584" y="3268477"/>
                </a:cubicBezTo>
                <a:cubicBezTo>
                  <a:pt x="5656951" y="3264250"/>
                  <a:pt x="5647949" y="3258862"/>
                  <a:pt x="5642870" y="3253688"/>
                </a:cubicBezTo>
                <a:cubicBezTo>
                  <a:pt x="5631606" y="3245239"/>
                  <a:pt x="5622603" y="3239850"/>
                  <a:pt x="5616417" y="3236573"/>
                </a:cubicBezTo>
                <a:cubicBezTo>
                  <a:pt x="5606861" y="3232132"/>
                  <a:pt x="5598411" y="3225795"/>
                  <a:pt x="5591071" y="3217560"/>
                </a:cubicBezTo>
                <a:cubicBezTo>
                  <a:pt x="5585993" y="3212387"/>
                  <a:pt x="5575283" y="3202988"/>
                  <a:pt x="5566834" y="3196651"/>
                </a:cubicBezTo>
                <a:cubicBezTo>
                  <a:pt x="5563464" y="3195486"/>
                  <a:pt x="5557832" y="3191261"/>
                  <a:pt x="5556124" y="3187251"/>
                </a:cubicBezTo>
                <a:cubicBezTo>
                  <a:pt x="5553862" y="3184191"/>
                  <a:pt x="5551048" y="3182078"/>
                  <a:pt x="5547676" y="3180914"/>
                </a:cubicBezTo>
                <a:cubicBezTo>
                  <a:pt x="5531932" y="3173198"/>
                  <a:pt x="5516144" y="3158625"/>
                  <a:pt x="5502064" y="3148064"/>
                </a:cubicBezTo>
                <a:cubicBezTo>
                  <a:pt x="5500955" y="3149960"/>
                  <a:pt x="5503216" y="3153021"/>
                  <a:pt x="5497030" y="3149745"/>
                </a:cubicBezTo>
                <a:cubicBezTo>
                  <a:pt x="5494213" y="3147632"/>
                  <a:pt x="5488581" y="3143407"/>
                  <a:pt x="5492507" y="3143623"/>
                </a:cubicBezTo>
                <a:cubicBezTo>
                  <a:pt x="5486875" y="3139397"/>
                  <a:pt x="5481242" y="3135171"/>
                  <a:pt x="5475610" y="3130947"/>
                </a:cubicBezTo>
                <a:cubicBezTo>
                  <a:pt x="5475055" y="3131896"/>
                  <a:pt x="5476763" y="3135905"/>
                  <a:pt x="5470576" y="3132629"/>
                </a:cubicBezTo>
                <a:cubicBezTo>
                  <a:pt x="5467760" y="3130517"/>
                  <a:pt x="5465499" y="3127456"/>
                  <a:pt x="5466052" y="3126507"/>
                </a:cubicBezTo>
                <a:cubicBezTo>
                  <a:pt x="5460420" y="3122282"/>
                  <a:pt x="5454788" y="3118057"/>
                  <a:pt x="5451972" y="3115945"/>
                </a:cubicBezTo>
                <a:cubicBezTo>
                  <a:pt x="5448601" y="3114780"/>
                  <a:pt x="5450308" y="3118790"/>
                  <a:pt x="5444676" y="3114566"/>
                </a:cubicBezTo>
                <a:cubicBezTo>
                  <a:pt x="5441860" y="3112453"/>
                  <a:pt x="5435674" y="3109176"/>
                  <a:pt x="5433967" y="3105166"/>
                </a:cubicBezTo>
                <a:cubicBezTo>
                  <a:pt x="5428888" y="3099991"/>
                  <a:pt x="5418776" y="3096501"/>
                  <a:pt x="5413699" y="3091328"/>
                </a:cubicBezTo>
                <a:cubicBezTo>
                  <a:pt x="5406359" y="3083093"/>
                  <a:pt x="5400172" y="3079816"/>
                  <a:pt x="5394540" y="3075591"/>
                </a:cubicBezTo>
                <a:cubicBezTo>
                  <a:pt x="5389462" y="3070418"/>
                  <a:pt x="5386092" y="3069254"/>
                  <a:pt x="5380459" y="3065028"/>
                </a:cubicBezTo>
                <a:cubicBezTo>
                  <a:pt x="5370902" y="3060588"/>
                  <a:pt x="5356821" y="3050026"/>
                  <a:pt x="5346665" y="3039678"/>
                </a:cubicBezTo>
                <a:cubicBezTo>
                  <a:pt x="5338217" y="3033340"/>
                  <a:pt x="5328105" y="3029849"/>
                  <a:pt x="5317950" y="3019502"/>
                </a:cubicBezTo>
                <a:cubicBezTo>
                  <a:pt x="5317396" y="3020451"/>
                  <a:pt x="5307284" y="3016959"/>
                  <a:pt x="5303914" y="3015794"/>
                </a:cubicBezTo>
                <a:cubicBezTo>
                  <a:pt x="5290985" y="3010190"/>
                  <a:pt x="5290985" y="3010190"/>
                  <a:pt x="5284754" y="3000060"/>
                </a:cubicBezTo>
                <a:cubicBezTo>
                  <a:pt x="5282491" y="2996997"/>
                  <a:pt x="5280232" y="2993937"/>
                  <a:pt x="5283601" y="2995101"/>
                </a:cubicBezTo>
                <a:cubicBezTo>
                  <a:pt x="5286971" y="2996264"/>
                  <a:pt x="5287526" y="2995316"/>
                  <a:pt x="5293159" y="2999541"/>
                </a:cubicBezTo>
                <a:cubicBezTo>
                  <a:pt x="5301607" y="3005878"/>
                  <a:pt x="5310056" y="3012216"/>
                  <a:pt x="5318504" y="3018553"/>
                </a:cubicBezTo>
                <a:cubicBezTo>
                  <a:pt x="5329169" y="3021096"/>
                  <a:pt x="5341542" y="3027649"/>
                  <a:pt x="5358440" y="3040325"/>
                </a:cubicBezTo>
                <a:cubicBezTo>
                  <a:pt x="5364072" y="3044550"/>
                  <a:pt x="5369705" y="3048776"/>
                  <a:pt x="5375336" y="3052999"/>
                </a:cubicBezTo>
                <a:cubicBezTo>
                  <a:pt x="5402944" y="3075072"/>
                  <a:pt x="5432768" y="3093353"/>
                  <a:pt x="5461484" y="3113530"/>
                </a:cubicBezTo>
                <a:cubicBezTo>
                  <a:pt x="5464300" y="3115642"/>
                  <a:pt x="5468225" y="3115857"/>
                  <a:pt x="5474412" y="3119133"/>
                </a:cubicBezTo>
                <a:cubicBezTo>
                  <a:pt x="5458069" y="3105509"/>
                  <a:pt x="5441172" y="3092835"/>
                  <a:pt x="5427091" y="3082272"/>
                </a:cubicBezTo>
                <a:cubicBezTo>
                  <a:pt x="5427091" y="3082272"/>
                  <a:pt x="5427647" y="3081323"/>
                  <a:pt x="5427647" y="3081323"/>
                </a:cubicBezTo>
                <a:cubicBezTo>
                  <a:pt x="5444543" y="3093999"/>
                  <a:pt x="5461441" y="3106674"/>
                  <a:pt x="5475521" y="3117237"/>
                </a:cubicBezTo>
                <a:cubicBezTo>
                  <a:pt x="5492418" y="3129911"/>
                  <a:pt x="5506499" y="3140474"/>
                  <a:pt x="5520579" y="3151036"/>
                </a:cubicBezTo>
                <a:cubicBezTo>
                  <a:pt x="5523396" y="3153149"/>
                  <a:pt x="5529027" y="3157374"/>
                  <a:pt x="5532398" y="3158538"/>
                </a:cubicBezTo>
                <a:cubicBezTo>
                  <a:pt x="5539139" y="3160866"/>
                  <a:pt x="5538540" y="3154960"/>
                  <a:pt x="5549250" y="3164357"/>
                </a:cubicBezTo>
                <a:cubicBezTo>
                  <a:pt x="5557145" y="3171644"/>
                  <a:pt x="5564440" y="3173022"/>
                  <a:pt x="5572333" y="3180308"/>
                </a:cubicBezTo>
                <a:cubicBezTo>
                  <a:pt x="5577966" y="3184534"/>
                  <a:pt x="5586969" y="3189923"/>
                  <a:pt x="5591493" y="3196045"/>
                </a:cubicBezTo>
                <a:cubicBezTo>
                  <a:pt x="5593754" y="3199107"/>
                  <a:pt x="5597125" y="3200270"/>
                  <a:pt x="5602757" y="3204495"/>
                </a:cubicBezTo>
                <a:cubicBezTo>
                  <a:pt x="5601050" y="3200485"/>
                  <a:pt x="5595971" y="3195312"/>
                  <a:pt x="5596527" y="3194363"/>
                </a:cubicBezTo>
                <a:cubicBezTo>
                  <a:pt x="5594820" y="3190354"/>
                  <a:pt x="5598743" y="3190570"/>
                  <a:pt x="5604376" y="3194794"/>
                </a:cubicBezTo>
                <a:cubicBezTo>
                  <a:pt x="5610008" y="3199019"/>
                  <a:pt x="5618455" y="3205357"/>
                  <a:pt x="5620120" y="3202510"/>
                </a:cubicBezTo>
                <a:cubicBezTo>
                  <a:pt x="5620674" y="3201562"/>
                  <a:pt x="5626306" y="3205787"/>
                  <a:pt x="5629122" y="3207899"/>
                </a:cubicBezTo>
                <a:cubicBezTo>
                  <a:pt x="5641540" y="3221308"/>
                  <a:pt x="5657837" y="3228075"/>
                  <a:pt x="5669103" y="3236526"/>
                </a:cubicBezTo>
                <a:cubicBezTo>
                  <a:pt x="5672473" y="3237689"/>
                  <a:pt x="5675289" y="3239803"/>
                  <a:pt x="5675844" y="3238855"/>
                </a:cubicBezTo>
                <a:cubicBezTo>
                  <a:pt x="5676398" y="3237904"/>
                  <a:pt x="5674136" y="3234843"/>
                  <a:pt x="5671320" y="3232732"/>
                </a:cubicBezTo>
                <a:cubicBezTo>
                  <a:pt x="5658348" y="3220272"/>
                  <a:pt x="5645376" y="3207812"/>
                  <a:pt x="5636328" y="3195568"/>
                </a:cubicBezTo>
                <a:cubicBezTo>
                  <a:pt x="5631251" y="3190393"/>
                  <a:pt x="5627326" y="3190179"/>
                  <a:pt x="5626771" y="3191126"/>
                </a:cubicBezTo>
                <a:cubicBezTo>
                  <a:pt x="5625108" y="3193972"/>
                  <a:pt x="5621185" y="3193759"/>
                  <a:pt x="5611627" y="3189317"/>
                </a:cubicBezTo>
                <a:cubicBezTo>
                  <a:pt x="5608256" y="3188153"/>
                  <a:pt x="5605440" y="3186041"/>
                  <a:pt x="5602623" y="3183929"/>
                </a:cubicBezTo>
                <a:cubicBezTo>
                  <a:pt x="5595839" y="3174745"/>
                  <a:pt x="5580649" y="3166079"/>
                  <a:pt x="5573310" y="3157845"/>
                </a:cubicBezTo>
                <a:cubicBezTo>
                  <a:pt x="5568231" y="3152672"/>
                  <a:pt x="5562599" y="3148447"/>
                  <a:pt x="5554150" y="3142110"/>
                </a:cubicBezTo>
                <a:cubicBezTo>
                  <a:pt x="5548518" y="3137884"/>
                  <a:pt x="5544040" y="3138616"/>
                  <a:pt x="5540114" y="3138401"/>
                </a:cubicBezTo>
                <a:cubicBezTo>
                  <a:pt x="5532819" y="3137022"/>
                  <a:pt x="5521000" y="3129521"/>
                  <a:pt x="5517586" y="3121503"/>
                </a:cubicBezTo>
                <a:cubicBezTo>
                  <a:pt x="5518695" y="3119605"/>
                  <a:pt x="5516432" y="3116543"/>
                  <a:pt x="5514724" y="3112534"/>
                </a:cubicBezTo>
                <a:cubicBezTo>
                  <a:pt x="5515833" y="3110636"/>
                  <a:pt x="5510755" y="3105463"/>
                  <a:pt x="5502305" y="3099125"/>
                </a:cubicBezTo>
                <a:cubicBezTo>
                  <a:pt x="5496674" y="3094901"/>
                  <a:pt x="5491042" y="3090676"/>
                  <a:pt x="5486519" y="3084552"/>
                </a:cubicBezTo>
                <a:cubicBezTo>
                  <a:pt x="5478624" y="3077268"/>
                  <a:pt x="5469068" y="3072826"/>
                  <a:pt x="5461772" y="3071447"/>
                </a:cubicBezTo>
                <a:cubicBezTo>
                  <a:pt x="5449997" y="3070801"/>
                  <a:pt x="5433101" y="3058126"/>
                  <a:pt x="5417911" y="3049460"/>
                </a:cubicBezTo>
                <a:cubicBezTo>
                  <a:pt x="5411725" y="3046184"/>
                  <a:pt x="5407200" y="3040063"/>
                  <a:pt x="5399307" y="3032777"/>
                </a:cubicBezTo>
                <a:cubicBezTo>
                  <a:pt x="5390858" y="3026438"/>
                  <a:pt x="5383520" y="3018204"/>
                  <a:pt x="5378995" y="3012082"/>
                </a:cubicBezTo>
                <a:cubicBezTo>
                  <a:pt x="5364316" y="2995612"/>
                  <a:pt x="5361498" y="2993499"/>
                  <a:pt x="5347463" y="2989793"/>
                </a:cubicBezTo>
                <a:cubicBezTo>
                  <a:pt x="5344647" y="2987680"/>
                  <a:pt x="5343538" y="2989578"/>
                  <a:pt x="5340167" y="2988412"/>
                </a:cubicBezTo>
                <a:cubicBezTo>
                  <a:pt x="5326043" y="2970996"/>
                  <a:pt x="5311962" y="2960432"/>
                  <a:pt x="5295065" y="2947758"/>
                </a:cubicBezTo>
                <a:cubicBezTo>
                  <a:pt x="5283800" y="2939308"/>
                  <a:pt x="5275351" y="2932970"/>
                  <a:pt x="5264087" y="2924520"/>
                </a:cubicBezTo>
                <a:cubicBezTo>
                  <a:pt x="5241004" y="2908569"/>
                  <a:pt x="5220137" y="2888823"/>
                  <a:pt x="5194237" y="2870757"/>
                </a:cubicBezTo>
                <a:cubicBezTo>
                  <a:pt x="5185789" y="2864420"/>
                  <a:pt x="5185191" y="2858515"/>
                  <a:pt x="5175078" y="2855022"/>
                </a:cubicBezTo>
                <a:cubicBezTo>
                  <a:pt x="5165521" y="2850583"/>
                  <a:pt x="5158182" y="2842347"/>
                  <a:pt x="5151996" y="2839072"/>
                </a:cubicBezTo>
                <a:cubicBezTo>
                  <a:pt x="5143546" y="2832734"/>
                  <a:pt x="5135098" y="2826396"/>
                  <a:pt x="5126650" y="2820059"/>
                </a:cubicBezTo>
                <a:cubicBezTo>
                  <a:pt x="5119909" y="2817731"/>
                  <a:pt x="5124433" y="2823853"/>
                  <a:pt x="5120508" y="2823637"/>
                </a:cubicBezTo>
                <a:cubicBezTo>
                  <a:pt x="5109842" y="2821094"/>
                  <a:pt x="5098022" y="2813593"/>
                  <a:pt x="5085050" y="2801133"/>
                </a:cubicBezTo>
                <a:cubicBezTo>
                  <a:pt x="5082234" y="2799020"/>
                  <a:pt x="5082789" y="2798071"/>
                  <a:pt x="5077157" y="2793847"/>
                </a:cubicBezTo>
                <a:cubicBezTo>
                  <a:pt x="5074341" y="2791734"/>
                  <a:pt x="5070969" y="2790570"/>
                  <a:pt x="5069861" y="2792467"/>
                </a:cubicBezTo>
                <a:cubicBezTo>
                  <a:pt x="5069307" y="2793417"/>
                  <a:pt x="5068198" y="2795314"/>
                  <a:pt x="5073831" y="2799540"/>
                </a:cubicBezTo>
                <a:cubicBezTo>
                  <a:pt x="5082833" y="2804927"/>
                  <a:pt x="5090727" y="2812214"/>
                  <a:pt x="5096914" y="2815491"/>
                </a:cubicBezTo>
                <a:cubicBezTo>
                  <a:pt x="5108178" y="2823941"/>
                  <a:pt x="5112703" y="2830063"/>
                  <a:pt x="5121151" y="2836401"/>
                </a:cubicBezTo>
                <a:cubicBezTo>
                  <a:pt x="5126229" y="2841573"/>
                  <a:pt x="5127382" y="2846531"/>
                  <a:pt x="5126272" y="2848430"/>
                </a:cubicBezTo>
                <a:cubicBezTo>
                  <a:pt x="5130243" y="2855501"/>
                  <a:pt x="5129688" y="2856448"/>
                  <a:pt x="5139247" y="2860889"/>
                </a:cubicBezTo>
                <a:cubicBezTo>
                  <a:pt x="5151065" y="2868389"/>
                  <a:pt x="5162883" y="2875892"/>
                  <a:pt x="5175257" y="2882445"/>
                </a:cubicBezTo>
                <a:cubicBezTo>
                  <a:pt x="5178627" y="2883609"/>
                  <a:pt x="5183705" y="2888782"/>
                  <a:pt x="5189337" y="2893007"/>
                </a:cubicBezTo>
                <a:cubicBezTo>
                  <a:pt x="5192153" y="2895120"/>
                  <a:pt x="5191045" y="2897017"/>
                  <a:pt x="5193305" y="2900078"/>
                </a:cubicBezTo>
                <a:cubicBezTo>
                  <a:pt x="5197830" y="2906201"/>
                  <a:pt x="5191643" y="2902922"/>
                  <a:pt x="5187719" y="2902710"/>
                </a:cubicBezTo>
                <a:cubicBezTo>
                  <a:pt x="5183793" y="2902493"/>
                  <a:pt x="5175346" y="2896156"/>
                  <a:pt x="5168604" y="2893829"/>
                </a:cubicBezTo>
                <a:cubicBezTo>
                  <a:pt x="5165234" y="2892664"/>
                  <a:pt x="5165234" y="2892664"/>
                  <a:pt x="5164680" y="2893613"/>
                </a:cubicBezTo>
                <a:cubicBezTo>
                  <a:pt x="5164126" y="2894562"/>
                  <a:pt x="5166941" y="2896673"/>
                  <a:pt x="5169757" y="2898786"/>
                </a:cubicBezTo>
                <a:cubicBezTo>
                  <a:pt x="5178206" y="2905124"/>
                  <a:pt x="5188916" y="2914523"/>
                  <a:pt x="5198473" y="2918962"/>
                </a:cubicBezTo>
                <a:cubicBezTo>
                  <a:pt x="5199028" y="2918014"/>
                  <a:pt x="5201290" y="2921075"/>
                  <a:pt x="5201290" y="2921075"/>
                </a:cubicBezTo>
                <a:cubicBezTo>
                  <a:pt x="5206367" y="2926249"/>
                  <a:pt x="5200736" y="2922024"/>
                  <a:pt x="5200181" y="2922972"/>
                </a:cubicBezTo>
                <a:cubicBezTo>
                  <a:pt x="5196811" y="2921810"/>
                  <a:pt x="5195701" y="2923706"/>
                  <a:pt x="5201335" y="2927931"/>
                </a:cubicBezTo>
                <a:cubicBezTo>
                  <a:pt x="5206966" y="2932157"/>
                  <a:pt x="5212598" y="2936381"/>
                  <a:pt x="5221047" y="2942718"/>
                </a:cubicBezTo>
                <a:cubicBezTo>
                  <a:pt x="5211490" y="2938278"/>
                  <a:pt x="5203041" y="2931939"/>
                  <a:pt x="5194039" y="2926551"/>
                </a:cubicBezTo>
                <a:cubicBezTo>
                  <a:pt x="5187853" y="2923275"/>
                  <a:pt x="5187298" y="2924224"/>
                  <a:pt x="5189560" y="2927285"/>
                </a:cubicBezTo>
                <a:cubicBezTo>
                  <a:pt x="5190158" y="2933191"/>
                  <a:pt x="5189604" y="2934140"/>
                  <a:pt x="5177785" y="2926638"/>
                </a:cubicBezTo>
                <a:cubicBezTo>
                  <a:pt x="5174970" y="2924527"/>
                  <a:pt x="5169337" y="2920301"/>
                  <a:pt x="5166520" y="2918187"/>
                </a:cubicBezTo>
                <a:cubicBezTo>
                  <a:pt x="5165966" y="2919138"/>
                  <a:pt x="5165966" y="2919138"/>
                  <a:pt x="5165411" y="2920086"/>
                </a:cubicBezTo>
                <a:cubicBezTo>
                  <a:pt x="5165411" y="2920086"/>
                  <a:pt x="5164857" y="2921035"/>
                  <a:pt x="5164857" y="2921035"/>
                </a:cubicBezTo>
                <a:cubicBezTo>
                  <a:pt x="5185125" y="2934874"/>
                  <a:pt x="5196434" y="2950180"/>
                  <a:pt x="5216146" y="2964968"/>
                </a:cubicBezTo>
                <a:cubicBezTo>
                  <a:pt x="5227411" y="2973417"/>
                  <a:pt x="5237567" y="2983764"/>
                  <a:pt x="5247169" y="2995061"/>
                </a:cubicBezTo>
                <a:cubicBezTo>
                  <a:pt x="5246615" y="2996009"/>
                  <a:pt x="5252247" y="3000233"/>
                  <a:pt x="5251692" y="3001183"/>
                </a:cubicBezTo>
                <a:cubicBezTo>
                  <a:pt x="5250584" y="3003078"/>
                  <a:pt x="5244952" y="2998854"/>
                  <a:pt x="5242136" y="2996742"/>
                </a:cubicBezTo>
                <a:cubicBezTo>
                  <a:pt x="5233688" y="2990404"/>
                  <a:pt x="5225239" y="2984067"/>
                  <a:pt x="5216791" y="2977729"/>
                </a:cubicBezTo>
                <a:cubicBezTo>
                  <a:pt x="5213974" y="2975617"/>
                  <a:pt x="5211157" y="2973504"/>
                  <a:pt x="5210602" y="2974454"/>
                </a:cubicBezTo>
                <a:cubicBezTo>
                  <a:pt x="5210048" y="2975402"/>
                  <a:pt x="5209494" y="2976350"/>
                  <a:pt x="5212311" y="2978463"/>
                </a:cubicBezTo>
                <a:cubicBezTo>
                  <a:pt x="5217943" y="2982687"/>
                  <a:pt x="5219651" y="2986698"/>
                  <a:pt x="5228099" y="2993035"/>
                </a:cubicBezTo>
                <a:cubicBezTo>
                  <a:pt x="5236546" y="2999372"/>
                  <a:pt x="5244996" y="3005710"/>
                  <a:pt x="5253444" y="3012048"/>
                </a:cubicBezTo>
                <a:cubicBezTo>
                  <a:pt x="5258522" y="3017221"/>
                  <a:pt x="5254598" y="3017006"/>
                  <a:pt x="5254043" y="3017955"/>
                </a:cubicBezTo>
                <a:cubicBezTo>
                  <a:pt x="5253489" y="3018903"/>
                  <a:pt x="5252936" y="3019852"/>
                  <a:pt x="5252936" y="3019852"/>
                </a:cubicBezTo>
                <a:cubicBezTo>
                  <a:pt x="5235483" y="3008126"/>
                  <a:pt x="5224263" y="3006529"/>
                  <a:pt x="5207367" y="2993856"/>
                </a:cubicBezTo>
                <a:cubicBezTo>
                  <a:pt x="5173573" y="2968505"/>
                  <a:pt x="5144258" y="2942422"/>
                  <a:pt x="5109910" y="2918020"/>
                </a:cubicBezTo>
                <a:cubicBezTo>
                  <a:pt x="5103724" y="2914745"/>
                  <a:pt x="5096384" y="2906510"/>
                  <a:pt x="5094720" y="2909355"/>
                </a:cubicBezTo>
                <a:cubicBezTo>
                  <a:pt x="5089687" y="2911037"/>
                  <a:pt x="5102060" y="2917590"/>
                  <a:pt x="5107692" y="2921814"/>
                </a:cubicBezTo>
                <a:cubicBezTo>
                  <a:pt x="5119510" y="2929316"/>
                  <a:pt x="5129113" y="2940612"/>
                  <a:pt x="5140377" y="2949062"/>
                </a:cubicBezTo>
                <a:cubicBezTo>
                  <a:pt x="5152196" y="2956563"/>
                  <a:pt x="5166832" y="2966178"/>
                  <a:pt x="5176988" y="2976524"/>
                </a:cubicBezTo>
                <a:cubicBezTo>
                  <a:pt x="5195592" y="2993210"/>
                  <a:pt x="5215860" y="3007048"/>
                  <a:pt x="5232757" y="3019723"/>
                </a:cubicBezTo>
                <a:cubicBezTo>
                  <a:pt x="5268811" y="3048134"/>
                  <a:pt x="5300942" y="3076331"/>
                  <a:pt x="5321300" y="3103882"/>
                </a:cubicBezTo>
                <a:cubicBezTo>
                  <a:pt x="5330900" y="3115178"/>
                  <a:pt x="5342165" y="3123627"/>
                  <a:pt x="5353430" y="3132076"/>
                </a:cubicBezTo>
                <a:cubicBezTo>
                  <a:pt x="5356245" y="3134191"/>
                  <a:pt x="5365248" y="3139578"/>
                  <a:pt x="5364140" y="3141476"/>
                </a:cubicBezTo>
                <a:cubicBezTo>
                  <a:pt x="5361922" y="3145269"/>
                  <a:pt x="5354583" y="3137035"/>
                  <a:pt x="5351766" y="3134922"/>
                </a:cubicBezTo>
                <a:cubicBezTo>
                  <a:pt x="5303892" y="3099010"/>
                  <a:pt x="5256018" y="3063097"/>
                  <a:pt x="5205328" y="3025071"/>
                </a:cubicBezTo>
                <a:cubicBezTo>
                  <a:pt x="5188430" y="3012397"/>
                  <a:pt x="5174393" y="3008690"/>
                  <a:pt x="5157542" y="3002871"/>
                </a:cubicBezTo>
                <a:cubicBezTo>
                  <a:pt x="5157542" y="3002871"/>
                  <a:pt x="5156986" y="3003819"/>
                  <a:pt x="5156432" y="3004768"/>
                </a:cubicBezTo>
                <a:cubicBezTo>
                  <a:pt x="5160402" y="3011838"/>
                  <a:pt x="5162109" y="3015848"/>
                  <a:pt x="5163262" y="3020807"/>
                </a:cubicBezTo>
                <a:cubicBezTo>
                  <a:pt x="5161600" y="3023652"/>
                  <a:pt x="5168385" y="3032836"/>
                  <a:pt x="5176833" y="3039174"/>
                </a:cubicBezTo>
                <a:cubicBezTo>
                  <a:pt x="5199363" y="3056073"/>
                  <a:pt x="5195482" y="3062713"/>
                  <a:pt x="5195525" y="3069569"/>
                </a:cubicBezTo>
                <a:cubicBezTo>
                  <a:pt x="5194462" y="3078322"/>
                  <a:pt x="5205772" y="3093627"/>
                  <a:pt x="5217079" y="3108932"/>
                </a:cubicBezTo>
                <a:cubicBezTo>
                  <a:pt x="5218788" y="3112942"/>
                  <a:pt x="5224975" y="3116219"/>
                  <a:pt x="5227790" y="3118331"/>
                </a:cubicBezTo>
                <a:cubicBezTo>
                  <a:pt x="5239055" y="3126781"/>
                  <a:pt x="5250874" y="3134283"/>
                  <a:pt x="5257659" y="3143466"/>
                </a:cubicBezTo>
                <a:cubicBezTo>
                  <a:pt x="5259921" y="3146527"/>
                  <a:pt x="5262738" y="3148640"/>
                  <a:pt x="5268370" y="3152865"/>
                </a:cubicBezTo>
                <a:cubicBezTo>
                  <a:pt x="5276818" y="3159202"/>
                  <a:pt x="5285267" y="3165540"/>
                  <a:pt x="5290899" y="3169765"/>
                </a:cubicBezTo>
                <a:cubicBezTo>
                  <a:pt x="5304426" y="3181277"/>
                  <a:pt x="5319061" y="3190889"/>
                  <a:pt x="5331989" y="3196495"/>
                </a:cubicBezTo>
                <a:cubicBezTo>
                  <a:pt x="5342099" y="3199985"/>
                  <a:pt x="5352810" y="3209385"/>
                  <a:pt x="5359596" y="3218567"/>
                </a:cubicBezTo>
                <a:cubicBezTo>
                  <a:pt x="5371459" y="3232925"/>
                  <a:pt x="5391172" y="3247713"/>
                  <a:pt x="5403590" y="3261121"/>
                </a:cubicBezTo>
                <a:cubicBezTo>
                  <a:pt x="5405851" y="3264182"/>
                  <a:pt x="5457053" y="3294403"/>
                  <a:pt x="5457606" y="3293455"/>
                </a:cubicBezTo>
                <a:cubicBezTo>
                  <a:pt x="5465455" y="3293886"/>
                  <a:pt x="5477275" y="3301387"/>
                  <a:pt x="5485723" y="3307724"/>
                </a:cubicBezTo>
                <a:cubicBezTo>
                  <a:pt x="5494726" y="3313113"/>
                  <a:pt x="5501512" y="3322297"/>
                  <a:pt x="5508852" y="3330531"/>
                </a:cubicBezTo>
                <a:cubicBezTo>
                  <a:pt x="5508297" y="3331480"/>
                  <a:pt x="5507743" y="3332429"/>
                  <a:pt x="5510559" y="3334542"/>
                </a:cubicBezTo>
                <a:cubicBezTo>
                  <a:pt x="5527456" y="3347216"/>
                  <a:pt x="5536502" y="3359460"/>
                  <a:pt x="5550029" y="3370972"/>
                </a:cubicBezTo>
                <a:cubicBezTo>
                  <a:pt x="5557924" y="3378258"/>
                  <a:pt x="5562957" y="3376577"/>
                  <a:pt x="5570297" y="3384810"/>
                </a:cubicBezTo>
                <a:cubicBezTo>
                  <a:pt x="5573113" y="3386924"/>
                  <a:pt x="5598414" y="3399080"/>
                  <a:pt x="5602339" y="3399295"/>
                </a:cubicBezTo>
                <a:cubicBezTo>
                  <a:pt x="5605709" y="3400459"/>
                  <a:pt x="5609080" y="3401623"/>
                  <a:pt x="5612450" y="3402787"/>
                </a:cubicBezTo>
                <a:cubicBezTo>
                  <a:pt x="5628195" y="3410504"/>
                  <a:pt x="5639459" y="3418954"/>
                  <a:pt x="5648506" y="3431199"/>
                </a:cubicBezTo>
                <a:cubicBezTo>
                  <a:pt x="5650768" y="3434259"/>
                  <a:pt x="5653030" y="3437321"/>
                  <a:pt x="5658107" y="3442494"/>
                </a:cubicBezTo>
                <a:cubicBezTo>
                  <a:pt x="5657553" y="3443443"/>
                  <a:pt x="5659815" y="3446504"/>
                  <a:pt x="5659815" y="3446504"/>
                </a:cubicBezTo>
                <a:cubicBezTo>
                  <a:pt x="5673896" y="3457067"/>
                  <a:pt x="5683497" y="3468362"/>
                  <a:pt x="5695317" y="3475864"/>
                </a:cubicBezTo>
                <a:cubicBezTo>
                  <a:pt x="5707136" y="3483365"/>
                  <a:pt x="5718955" y="3490867"/>
                  <a:pt x="5728512" y="3495306"/>
                </a:cubicBezTo>
                <a:cubicBezTo>
                  <a:pt x="5747625" y="3504188"/>
                  <a:pt x="5756074" y="3510526"/>
                  <a:pt x="5767938" y="3524883"/>
                </a:cubicBezTo>
                <a:cubicBezTo>
                  <a:pt x="5772462" y="3531004"/>
                  <a:pt x="5778094" y="3535230"/>
                  <a:pt x="5786542" y="3541568"/>
                </a:cubicBezTo>
                <a:lnTo>
                  <a:pt x="5795997" y="3548660"/>
                </a:lnTo>
                <a:lnTo>
                  <a:pt x="5799257" y="3552318"/>
                </a:lnTo>
                <a:cubicBezTo>
                  <a:pt x="5800964" y="3556327"/>
                  <a:pt x="5806042" y="3561501"/>
                  <a:pt x="5799301" y="3559174"/>
                </a:cubicBezTo>
                <a:cubicBezTo>
                  <a:pt x="5795931" y="3558009"/>
                  <a:pt x="5794822" y="3559906"/>
                  <a:pt x="5792007" y="3557794"/>
                </a:cubicBezTo>
                <a:cubicBezTo>
                  <a:pt x="5786374" y="3553569"/>
                  <a:pt x="5780188" y="3550292"/>
                  <a:pt x="5777927" y="3547231"/>
                </a:cubicBezTo>
                <a:cubicBezTo>
                  <a:pt x="5767769" y="3536884"/>
                  <a:pt x="5757059" y="3527485"/>
                  <a:pt x="5746350" y="3518088"/>
                </a:cubicBezTo>
                <a:cubicBezTo>
                  <a:pt x="5739010" y="3509851"/>
                  <a:pt x="5738455" y="3510801"/>
                  <a:pt x="5731159" y="3509421"/>
                </a:cubicBezTo>
                <a:cubicBezTo>
                  <a:pt x="5730050" y="3511318"/>
                  <a:pt x="5725572" y="3512052"/>
                  <a:pt x="5719386" y="3508775"/>
                </a:cubicBezTo>
                <a:cubicBezTo>
                  <a:pt x="5710936" y="3502438"/>
                  <a:pt x="5704196" y="3500110"/>
                  <a:pt x="5692931" y="3491660"/>
                </a:cubicBezTo>
                <a:cubicBezTo>
                  <a:pt x="5687853" y="3486487"/>
                  <a:pt x="5678850" y="3481098"/>
                  <a:pt x="5670956" y="3473812"/>
                </a:cubicBezTo>
                <a:cubicBezTo>
                  <a:pt x="5665323" y="3469586"/>
                  <a:pt x="5664215" y="3471483"/>
                  <a:pt x="5663661" y="3472432"/>
                </a:cubicBezTo>
                <a:cubicBezTo>
                  <a:pt x="5662552" y="3474329"/>
                  <a:pt x="5664814" y="3477390"/>
                  <a:pt x="5667631" y="3479503"/>
                </a:cubicBezTo>
                <a:cubicBezTo>
                  <a:pt x="5673262" y="3483728"/>
                  <a:pt x="5673816" y="3482779"/>
                  <a:pt x="5676633" y="3484891"/>
                </a:cubicBezTo>
                <a:cubicBezTo>
                  <a:pt x="5691822" y="3493556"/>
                  <a:pt x="5702533" y="3502956"/>
                  <a:pt x="5708764" y="3513088"/>
                </a:cubicBezTo>
                <a:cubicBezTo>
                  <a:pt x="5710471" y="3517098"/>
                  <a:pt x="5703730" y="3514769"/>
                  <a:pt x="5708253" y="3520892"/>
                </a:cubicBezTo>
                <a:cubicBezTo>
                  <a:pt x="5716702" y="3527230"/>
                  <a:pt x="5725151" y="3533567"/>
                  <a:pt x="5733600" y="3539904"/>
                </a:cubicBezTo>
                <a:cubicBezTo>
                  <a:pt x="5738677" y="3545078"/>
                  <a:pt x="5748235" y="3549518"/>
                  <a:pt x="5755573" y="3557753"/>
                </a:cubicBezTo>
                <a:cubicBezTo>
                  <a:pt x="5762359" y="3566937"/>
                  <a:pt x="5767393" y="3565255"/>
                  <a:pt x="5775841" y="3571593"/>
                </a:cubicBezTo>
                <a:cubicBezTo>
                  <a:pt x="5800631" y="3591553"/>
                  <a:pt x="5824825" y="3605608"/>
                  <a:pt x="5846800" y="3623456"/>
                </a:cubicBezTo>
                <a:cubicBezTo>
                  <a:pt x="5858064" y="3631906"/>
                  <a:pt x="5866513" y="3638244"/>
                  <a:pt x="5877777" y="3646694"/>
                </a:cubicBezTo>
                <a:cubicBezTo>
                  <a:pt x="5894675" y="3659368"/>
                  <a:pt x="5908755" y="3669932"/>
                  <a:pt x="5928423" y="3677864"/>
                </a:cubicBezTo>
                <a:cubicBezTo>
                  <a:pt x="5930685" y="3680925"/>
                  <a:pt x="5929576" y="3682822"/>
                  <a:pt x="5932392" y="3684935"/>
                </a:cubicBezTo>
                <a:cubicBezTo>
                  <a:pt x="5940885" y="3698128"/>
                  <a:pt x="5943702" y="3700240"/>
                  <a:pt x="5962816" y="3709120"/>
                </a:cubicBezTo>
                <a:lnTo>
                  <a:pt x="5968331" y="3712041"/>
                </a:lnTo>
                <a:lnTo>
                  <a:pt x="5970061" y="3714396"/>
                </a:lnTo>
                <a:cubicBezTo>
                  <a:pt x="5984880" y="3732406"/>
                  <a:pt x="6001366" y="3749882"/>
                  <a:pt x="6020839" y="3766688"/>
                </a:cubicBezTo>
                <a:cubicBezTo>
                  <a:pt x="6048659" y="3787694"/>
                  <a:pt x="6070915" y="3816053"/>
                  <a:pt x="6091315" y="3847039"/>
                </a:cubicBezTo>
                <a:lnTo>
                  <a:pt x="6096922" y="3856116"/>
                </a:lnTo>
                <a:lnTo>
                  <a:pt x="6084222" y="3847949"/>
                </a:lnTo>
                <a:cubicBezTo>
                  <a:pt x="6049918" y="3830402"/>
                  <a:pt x="6014461" y="3807897"/>
                  <a:pt x="5980667" y="3782546"/>
                </a:cubicBezTo>
                <a:cubicBezTo>
                  <a:pt x="5960954" y="3767759"/>
                  <a:pt x="5944058" y="3755085"/>
                  <a:pt x="5924345" y="3740297"/>
                </a:cubicBezTo>
                <a:cubicBezTo>
                  <a:pt x="5921528" y="3738184"/>
                  <a:pt x="5916450" y="3733011"/>
                  <a:pt x="5912525" y="3732796"/>
                </a:cubicBezTo>
                <a:cubicBezTo>
                  <a:pt x="5908600" y="3732580"/>
                  <a:pt x="5913125" y="3738703"/>
                  <a:pt x="5915940" y="3740815"/>
                </a:cubicBezTo>
                <a:cubicBezTo>
                  <a:pt x="5926650" y="3750213"/>
                  <a:pt x="5933990" y="3758448"/>
                  <a:pt x="5944701" y="3767846"/>
                </a:cubicBezTo>
                <a:cubicBezTo>
                  <a:pt x="5958227" y="3779357"/>
                  <a:pt x="5972309" y="3789921"/>
                  <a:pt x="5984725" y="3803329"/>
                </a:cubicBezTo>
                <a:cubicBezTo>
                  <a:pt x="5978540" y="3800053"/>
                  <a:pt x="5977431" y="3801949"/>
                  <a:pt x="5971798" y="3797724"/>
                </a:cubicBezTo>
                <a:cubicBezTo>
                  <a:pt x="5960534" y="3789274"/>
                  <a:pt x="5950422" y="3785783"/>
                  <a:pt x="5941419" y="3780393"/>
                </a:cubicBezTo>
                <a:cubicBezTo>
                  <a:pt x="5938603" y="3778281"/>
                  <a:pt x="5934678" y="3778067"/>
                  <a:pt x="5934123" y="3779014"/>
                </a:cubicBezTo>
                <a:cubicBezTo>
                  <a:pt x="5935831" y="3783025"/>
                  <a:pt x="5939202" y="3784189"/>
                  <a:pt x="5942019" y="3786300"/>
                </a:cubicBezTo>
                <a:cubicBezTo>
                  <a:pt x="5944834" y="3788413"/>
                  <a:pt x="5947650" y="3790525"/>
                  <a:pt x="5953283" y="3794750"/>
                </a:cubicBezTo>
                <a:cubicBezTo>
                  <a:pt x="5966254" y="3807210"/>
                  <a:pt x="5982553" y="3813978"/>
                  <a:pt x="5998895" y="3827602"/>
                </a:cubicBezTo>
                <a:cubicBezTo>
                  <a:pt x="6007344" y="3833940"/>
                  <a:pt x="6018608" y="3842390"/>
                  <a:pt x="6027057" y="3848727"/>
                </a:cubicBezTo>
                <a:cubicBezTo>
                  <a:pt x="6036059" y="3854118"/>
                  <a:pt x="6040029" y="3861187"/>
                  <a:pt x="6051294" y="3869637"/>
                </a:cubicBezTo>
                <a:cubicBezTo>
                  <a:pt x="6080563" y="3888864"/>
                  <a:pt x="6106509" y="3913785"/>
                  <a:pt x="6135224" y="3933962"/>
                </a:cubicBezTo>
                <a:cubicBezTo>
                  <a:pt x="6138040" y="3936074"/>
                  <a:pt x="6140856" y="3938186"/>
                  <a:pt x="6143118" y="3941248"/>
                </a:cubicBezTo>
                <a:cubicBezTo>
                  <a:pt x="6145379" y="3944309"/>
                  <a:pt x="6148196" y="3946422"/>
                  <a:pt x="6148196" y="3946422"/>
                </a:cubicBezTo>
                <a:lnTo>
                  <a:pt x="6158748" y="3952738"/>
                </a:lnTo>
                <a:lnTo>
                  <a:pt x="6170136" y="3966251"/>
                </a:lnTo>
                <a:cubicBezTo>
                  <a:pt x="6176628" y="3971502"/>
                  <a:pt x="6184046" y="3974654"/>
                  <a:pt x="6195174" y="3976755"/>
                </a:cubicBezTo>
                <a:lnTo>
                  <a:pt x="6199917" y="3978154"/>
                </a:lnTo>
                <a:lnTo>
                  <a:pt x="6205877" y="3982016"/>
                </a:lnTo>
                <a:cubicBezTo>
                  <a:pt x="6212495" y="3987151"/>
                  <a:pt x="6218278" y="3992852"/>
                  <a:pt x="6222524" y="3999449"/>
                </a:cubicBezTo>
                <a:cubicBezTo>
                  <a:pt x="6225341" y="4001561"/>
                  <a:pt x="6225341" y="4001561"/>
                  <a:pt x="6228157" y="4003675"/>
                </a:cubicBezTo>
                <a:lnTo>
                  <a:pt x="6240586" y="4012998"/>
                </a:lnTo>
                <a:lnTo>
                  <a:pt x="6232264" y="4039775"/>
                </a:lnTo>
                <a:cubicBezTo>
                  <a:pt x="6224849" y="4052379"/>
                  <a:pt x="6235975" y="4069185"/>
                  <a:pt x="6247101" y="4064982"/>
                </a:cubicBezTo>
                <a:cubicBezTo>
                  <a:pt x="6299031" y="4043975"/>
                  <a:pt x="6310160" y="4094391"/>
                  <a:pt x="6336124" y="4119601"/>
                </a:cubicBezTo>
                <a:cubicBezTo>
                  <a:pt x="6354667" y="4140608"/>
                  <a:pt x="6369506" y="4161612"/>
                  <a:pt x="6384342" y="4182620"/>
                </a:cubicBezTo>
                <a:cubicBezTo>
                  <a:pt x="6406599" y="4224634"/>
                  <a:pt x="6399180" y="4241439"/>
                  <a:pt x="6358378" y="4245639"/>
                </a:cubicBezTo>
                <a:cubicBezTo>
                  <a:pt x="6347250" y="4249842"/>
                  <a:pt x="6339831" y="4245639"/>
                  <a:pt x="6332414" y="4258243"/>
                </a:cubicBezTo>
                <a:cubicBezTo>
                  <a:pt x="6313868" y="4304459"/>
                  <a:pt x="6276777" y="4325464"/>
                  <a:pt x="6239685" y="4296054"/>
                </a:cubicBezTo>
                <a:cubicBezTo>
                  <a:pt x="6172917" y="4249842"/>
                  <a:pt x="6106153" y="4203626"/>
                  <a:pt x="6061642" y="4128002"/>
                </a:cubicBezTo>
                <a:cubicBezTo>
                  <a:pt x="6050514" y="4106996"/>
                  <a:pt x="6039388" y="4085991"/>
                  <a:pt x="6020839" y="4077587"/>
                </a:cubicBezTo>
                <a:cubicBezTo>
                  <a:pt x="5935528" y="4035575"/>
                  <a:pt x="5865053" y="3964150"/>
                  <a:pt x="5798288" y="3896929"/>
                </a:cubicBezTo>
                <a:lnTo>
                  <a:pt x="5786158" y="3884415"/>
                </a:lnTo>
                <a:lnTo>
                  <a:pt x="5776155" y="3893232"/>
                </a:lnTo>
                <a:cubicBezTo>
                  <a:pt x="5765636" y="3898782"/>
                  <a:pt x="5755478" y="3893126"/>
                  <a:pt x="5743556" y="3880664"/>
                </a:cubicBezTo>
                <a:lnTo>
                  <a:pt x="5701894" y="3841647"/>
                </a:lnTo>
                <a:lnTo>
                  <a:pt x="5672176" y="3846514"/>
                </a:lnTo>
                <a:cubicBezTo>
                  <a:pt x="5653631" y="3850714"/>
                  <a:pt x="5635084" y="3838111"/>
                  <a:pt x="5620246" y="3821306"/>
                </a:cubicBezTo>
                <a:cubicBezTo>
                  <a:pt x="5616538" y="3812902"/>
                  <a:pt x="5609120" y="3808701"/>
                  <a:pt x="5601699" y="3817105"/>
                </a:cubicBezTo>
                <a:lnTo>
                  <a:pt x="5601701" y="3822079"/>
                </a:lnTo>
                <a:lnTo>
                  <a:pt x="5633563" y="3855295"/>
                </a:lnTo>
                <a:cubicBezTo>
                  <a:pt x="5642470" y="3864555"/>
                  <a:pt x="5649425" y="3874679"/>
                  <a:pt x="5654461" y="3885319"/>
                </a:cubicBezTo>
                <a:cubicBezTo>
                  <a:pt x="5655699" y="3889688"/>
                  <a:pt x="5656939" y="3894056"/>
                  <a:pt x="5658178" y="3898424"/>
                </a:cubicBezTo>
                <a:lnTo>
                  <a:pt x="5666613" y="3907431"/>
                </a:lnTo>
                <a:cubicBezTo>
                  <a:pt x="5687013" y="3931590"/>
                  <a:pt x="5705559" y="3957850"/>
                  <a:pt x="5720396" y="3989359"/>
                </a:cubicBezTo>
                <a:cubicBezTo>
                  <a:pt x="5813125" y="4014565"/>
                  <a:pt x="5853926" y="4119601"/>
                  <a:pt x="5931822" y="4170016"/>
                </a:cubicBezTo>
                <a:cubicBezTo>
                  <a:pt x="5935528" y="4174217"/>
                  <a:pt x="5939238" y="4174217"/>
                  <a:pt x="5942949" y="4178417"/>
                </a:cubicBezTo>
                <a:cubicBezTo>
                  <a:pt x="5954076" y="4199426"/>
                  <a:pt x="5987460" y="4212028"/>
                  <a:pt x="5968912" y="4245640"/>
                </a:cubicBezTo>
                <a:cubicBezTo>
                  <a:pt x="5950365" y="4279249"/>
                  <a:pt x="5924402" y="4258243"/>
                  <a:pt x="5902147" y="4249842"/>
                </a:cubicBezTo>
                <a:cubicBezTo>
                  <a:pt x="5868764" y="4241439"/>
                  <a:pt x="5839091" y="4220433"/>
                  <a:pt x="5816835" y="4191022"/>
                </a:cubicBezTo>
                <a:cubicBezTo>
                  <a:pt x="5772324" y="4146908"/>
                  <a:pt x="5719467" y="4116973"/>
                  <a:pt x="5670785" y="4081720"/>
                </a:cubicBezTo>
                <a:lnTo>
                  <a:pt x="5633513" y="4051679"/>
                </a:lnTo>
                <a:lnTo>
                  <a:pt x="5632591" y="4064493"/>
                </a:lnTo>
                <a:cubicBezTo>
                  <a:pt x="5631686" y="4072585"/>
                  <a:pt x="5630173" y="4080386"/>
                  <a:pt x="5627135" y="4087834"/>
                </a:cubicBezTo>
                <a:cubicBezTo>
                  <a:pt x="5594011" y="4158800"/>
                  <a:pt x="5666350" y="4123788"/>
                  <a:pt x="5673069" y="4152202"/>
                </a:cubicBezTo>
                <a:cubicBezTo>
                  <a:pt x="5679533" y="4163294"/>
                  <a:pt x="5688616" y="4169238"/>
                  <a:pt x="5695077" y="4180327"/>
                </a:cubicBezTo>
                <a:cubicBezTo>
                  <a:pt x="5723548" y="4219542"/>
                  <a:pt x="5751056" y="4254700"/>
                  <a:pt x="5794556" y="4276301"/>
                </a:cubicBezTo>
                <a:cubicBezTo>
                  <a:pt x="5808179" y="4285215"/>
                  <a:pt x="5815604" y="4300366"/>
                  <a:pt x="5829227" y="4309281"/>
                </a:cubicBezTo>
                <a:cubicBezTo>
                  <a:pt x="5884690" y="4349002"/>
                  <a:pt x="5885278" y="4448891"/>
                  <a:pt x="5956729" y="4475058"/>
                </a:cubicBezTo>
                <a:cubicBezTo>
                  <a:pt x="5961271" y="4478029"/>
                  <a:pt x="5966776" y="4485062"/>
                  <a:pt x="5964150" y="4490207"/>
                </a:cubicBezTo>
                <a:cubicBezTo>
                  <a:pt x="5954884" y="4532179"/>
                  <a:pt x="5990258" y="4551893"/>
                  <a:pt x="6005102" y="4582192"/>
                </a:cubicBezTo>
                <a:cubicBezTo>
                  <a:pt x="6012523" y="4597343"/>
                  <a:pt x="6028070" y="4614377"/>
                  <a:pt x="6013742" y="4618728"/>
                </a:cubicBezTo>
                <a:cubicBezTo>
                  <a:pt x="5984128" y="4623366"/>
                  <a:pt x="5975817" y="4669396"/>
                  <a:pt x="5942362" y="4657800"/>
                </a:cubicBezTo>
                <a:cubicBezTo>
                  <a:pt x="5936862" y="4650768"/>
                  <a:pt x="5931360" y="4643738"/>
                  <a:pt x="5937562" y="4637503"/>
                </a:cubicBezTo>
                <a:cubicBezTo>
                  <a:pt x="5975745" y="4604158"/>
                  <a:pt x="5938709" y="4593649"/>
                  <a:pt x="5920542" y="4581760"/>
                </a:cubicBezTo>
                <a:cubicBezTo>
                  <a:pt x="5902373" y="4569874"/>
                  <a:pt x="5899493" y="4557695"/>
                  <a:pt x="5901858" y="4535223"/>
                </a:cubicBezTo>
                <a:cubicBezTo>
                  <a:pt x="5902300" y="4504636"/>
                  <a:pt x="5854004" y="4462737"/>
                  <a:pt x="5830850" y="4478468"/>
                </a:cubicBezTo>
                <a:cubicBezTo>
                  <a:pt x="5817484" y="4486875"/>
                  <a:pt x="5794329" y="4502606"/>
                  <a:pt x="5822540" y="4524497"/>
                </a:cubicBezTo>
                <a:cubicBezTo>
                  <a:pt x="5840709" y="4536384"/>
                  <a:pt x="5837385" y="4554797"/>
                  <a:pt x="5838604" y="4576179"/>
                </a:cubicBezTo>
                <a:cubicBezTo>
                  <a:pt x="5842959" y="4627067"/>
                  <a:pt x="5875971" y="4669254"/>
                  <a:pt x="5894654" y="4715791"/>
                </a:cubicBezTo>
                <a:cubicBezTo>
                  <a:pt x="5903997" y="4739057"/>
                  <a:pt x="5934313" y="4721153"/>
                  <a:pt x="5955102" y="4727894"/>
                </a:cubicBezTo>
                <a:cubicBezTo>
                  <a:pt x="6020090" y="4742971"/>
                  <a:pt x="6031351" y="4774358"/>
                  <a:pt x="5989146" y="4839380"/>
                </a:cubicBezTo>
                <a:cubicBezTo>
                  <a:pt x="5989146" y="4839380"/>
                  <a:pt x="5987483" y="4848586"/>
                  <a:pt x="5983902" y="4849672"/>
                </a:cubicBezTo>
                <a:cubicBezTo>
                  <a:pt x="6002069" y="4861561"/>
                  <a:pt x="6009936" y="4846122"/>
                  <a:pt x="6015178" y="4835827"/>
                </a:cubicBezTo>
                <a:cubicBezTo>
                  <a:pt x="6026625" y="4819300"/>
                  <a:pt x="6039291" y="4824157"/>
                  <a:pt x="6050296" y="4838217"/>
                </a:cubicBezTo>
                <a:cubicBezTo>
                  <a:pt x="6062258" y="4856341"/>
                  <a:pt x="6076143" y="4882580"/>
                  <a:pt x="6055611" y="4893165"/>
                </a:cubicBezTo>
                <a:cubicBezTo>
                  <a:pt x="6018132" y="4913243"/>
                  <a:pt x="6024851" y="4941660"/>
                  <a:pt x="6038735" y="4967899"/>
                </a:cubicBezTo>
                <a:cubicBezTo>
                  <a:pt x="6056202" y="4993052"/>
                  <a:pt x="6041430" y="5027991"/>
                  <a:pt x="6060557" y="5043940"/>
                </a:cubicBezTo>
                <a:cubicBezTo>
                  <a:pt x="6122480" y="5094749"/>
                  <a:pt x="6170336" y="5167237"/>
                  <a:pt x="6235843" y="5216963"/>
                </a:cubicBezTo>
                <a:cubicBezTo>
                  <a:pt x="6266676" y="5233706"/>
                  <a:pt x="6292263" y="5260744"/>
                  <a:pt x="6308069" y="5295104"/>
                </a:cubicBezTo>
                <a:cubicBezTo>
                  <a:pt x="6320991" y="5317284"/>
                  <a:pt x="6345620" y="5340262"/>
                  <a:pt x="6321766" y="5369257"/>
                </a:cubicBezTo>
                <a:cubicBezTo>
                  <a:pt x="6309838" y="5383756"/>
                  <a:pt x="6299029" y="5382687"/>
                  <a:pt x="6288602" y="5377151"/>
                </a:cubicBezTo>
                <a:lnTo>
                  <a:pt x="6280447" y="5371730"/>
                </a:lnTo>
                <a:lnTo>
                  <a:pt x="6265258" y="5359081"/>
                </a:lnTo>
                <a:cubicBezTo>
                  <a:pt x="6243927" y="5340293"/>
                  <a:pt x="6225261" y="5323850"/>
                  <a:pt x="6206596" y="5307410"/>
                </a:cubicBezTo>
                <a:cubicBezTo>
                  <a:pt x="6203929" y="5305060"/>
                  <a:pt x="6198597" y="5300364"/>
                  <a:pt x="6195315" y="5298914"/>
                </a:cubicBezTo>
                <a:cubicBezTo>
                  <a:pt x="6192648" y="5296565"/>
                  <a:pt x="6186699" y="5292765"/>
                  <a:pt x="6185467" y="5294561"/>
                </a:cubicBezTo>
                <a:lnTo>
                  <a:pt x="6186881" y="5297109"/>
                </a:lnTo>
                <a:lnTo>
                  <a:pt x="6136704" y="5264462"/>
                </a:lnTo>
                <a:lnTo>
                  <a:pt x="6107651" y="5242155"/>
                </a:lnTo>
                <a:lnTo>
                  <a:pt x="6088928" y="5222495"/>
                </a:lnTo>
                <a:lnTo>
                  <a:pt x="6066568" y="5201412"/>
                </a:lnTo>
                <a:lnTo>
                  <a:pt x="6038954" y="5163615"/>
                </a:lnTo>
                <a:lnTo>
                  <a:pt x="6011992" y="5153847"/>
                </a:lnTo>
                <a:lnTo>
                  <a:pt x="5976655" y="5125041"/>
                </a:lnTo>
                <a:cubicBezTo>
                  <a:pt x="5964757" y="5117441"/>
                  <a:pt x="5961474" y="5115992"/>
                  <a:pt x="5967008" y="5126630"/>
                </a:cubicBezTo>
                <a:cubicBezTo>
                  <a:pt x="5969058" y="5129876"/>
                  <a:pt x="5971724" y="5132226"/>
                  <a:pt x="5968441" y="5130775"/>
                </a:cubicBezTo>
                <a:cubicBezTo>
                  <a:pt x="5954493" y="5119930"/>
                  <a:pt x="5940343" y="5103143"/>
                  <a:pt x="5926597" y="5098239"/>
                </a:cubicBezTo>
                <a:lnTo>
                  <a:pt x="5943791" y="5117987"/>
                </a:lnTo>
                <a:lnTo>
                  <a:pt x="5879288" y="5072864"/>
                </a:lnTo>
                <a:cubicBezTo>
                  <a:pt x="5874745" y="5069893"/>
                  <a:pt x="5867582" y="5072067"/>
                  <a:pt x="5861378" y="5078301"/>
                </a:cubicBezTo>
                <a:lnTo>
                  <a:pt x="5860591" y="5090523"/>
                </a:lnTo>
                <a:lnTo>
                  <a:pt x="5845132" y="5079798"/>
                </a:lnTo>
                <a:cubicBezTo>
                  <a:pt x="5842465" y="5077450"/>
                  <a:pt x="5833849" y="5071303"/>
                  <a:pt x="5831799" y="5068055"/>
                </a:cubicBezTo>
                <a:cubicBezTo>
                  <a:pt x="5825649" y="5058315"/>
                  <a:pt x="5816417" y="5053066"/>
                  <a:pt x="5811700" y="5047469"/>
                </a:cubicBezTo>
                <a:cubicBezTo>
                  <a:pt x="5803701" y="5040424"/>
                  <a:pt x="5797753" y="5036625"/>
                  <a:pt x="5796520" y="5038421"/>
                </a:cubicBezTo>
                <a:cubicBezTo>
                  <a:pt x="5795287" y="5040217"/>
                  <a:pt x="5796720" y="5044362"/>
                  <a:pt x="5802054" y="5049059"/>
                </a:cubicBezTo>
                <a:cubicBezTo>
                  <a:pt x="5812103" y="5059353"/>
                  <a:pt x="5819485" y="5067297"/>
                  <a:pt x="5830152" y="5076691"/>
                </a:cubicBezTo>
                <a:cubicBezTo>
                  <a:pt x="5846150" y="5090783"/>
                  <a:pt x="5859482" y="5102528"/>
                  <a:pt x="5878148" y="5118968"/>
                </a:cubicBezTo>
                <a:cubicBezTo>
                  <a:pt x="5868916" y="5113719"/>
                  <a:pt x="5861532" y="5105775"/>
                  <a:pt x="5854967" y="5102873"/>
                </a:cubicBezTo>
                <a:cubicBezTo>
                  <a:pt x="5854350" y="5103772"/>
                  <a:pt x="5849018" y="5099075"/>
                  <a:pt x="5848401" y="5099973"/>
                </a:cubicBezTo>
                <a:cubicBezTo>
                  <a:pt x="5849834" y="5104116"/>
                  <a:pt x="5852501" y="5106467"/>
                  <a:pt x="5855168" y="5108815"/>
                </a:cubicBezTo>
                <a:cubicBezTo>
                  <a:pt x="5865833" y="5118210"/>
                  <a:pt x="5877115" y="5126706"/>
                  <a:pt x="5888397" y="5135202"/>
                </a:cubicBezTo>
                <a:lnTo>
                  <a:pt x="5904893" y="5149733"/>
                </a:lnTo>
                <a:lnTo>
                  <a:pt x="5905833" y="5158694"/>
                </a:lnTo>
                <a:lnTo>
                  <a:pt x="5876083" y="5134443"/>
                </a:lnTo>
                <a:cubicBezTo>
                  <a:pt x="5873417" y="5132095"/>
                  <a:pt x="5870752" y="5129747"/>
                  <a:pt x="5868085" y="5127398"/>
                </a:cubicBezTo>
                <a:cubicBezTo>
                  <a:pt x="5866235" y="5130092"/>
                  <a:pt x="5869103" y="5138382"/>
                  <a:pt x="5855155" y="5127536"/>
                </a:cubicBezTo>
                <a:cubicBezTo>
                  <a:pt x="5855155" y="5127536"/>
                  <a:pt x="5854539" y="5128435"/>
                  <a:pt x="5853923" y="5129334"/>
                </a:cubicBezTo>
                <a:cubicBezTo>
                  <a:pt x="5855973" y="5132581"/>
                  <a:pt x="5859254" y="5134029"/>
                  <a:pt x="5861305" y="5137277"/>
                </a:cubicBezTo>
                <a:cubicBezTo>
                  <a:pt x="5869305" y="5144324"/>
                  <a:pt x="5880586" y="5152820"/>
                  <a:pt x="5887969" y="5160764"/>
                </a:cubicBezTo>
                <a:cubicBezTo>
                  <a:pt x="5887969" y="5160764"/>
                  <a:pt x="5890019" y="5164012"/>
                  <a:pt x="5889404" y="5164910"/>
                </a:cubicBezTo>
                <a:cubicBezTo>
                  <a:pt x="5886737" y="5162561"/>
                  <a:pt x="5886120" y="5163459"/>
                  <a:pt x="5886120" y="5163459"/>
                </a:cubicBezTo>
                <a:cubicBezTo>
                  <a:pt x="5878121" y="5156412"/>
                  <a:pt x="5867455" y="5147017"/>
                  <a:pt x="5859456" y="5139972"/>
                </a:cubicBezTo>
                <a:cubicBezTo>
                  <a:pt x="5851457" y="5132927"/>
                  <a:pt x="5840792" y="5123531"/>
                  <a:pt x="5832792" y="5116485"/>
                </a:cubicBezTo>
                <a:cubicBezTo>
                  <a:pt x="5827459" y="5111788"/>
                  <a:pt x="5822126" y="5107090"/>
                  <a:pt x="5819459" y="5104740"/>
                </a:cubicBezTo>
                <a:cubicBezTo>
                  <a:pt x="5810228" y="5099491"/>
                  <a:pt x="5803663" y="5096590"/>
                  <a:pt x="5795046" y="5090442"/>
                </a:cubicBezTo>
                <a:cubicBezTo>
                  <a:pt x="5783764" y="5081946"/>
                  <a:pt x="5771866" y="5074348"/>
                  <a:pt x="5760585" y="5065850"/>
                </a:cubicBezTo>
                <a:cubicBezTo>
                  <a:pt x="5752586" y="5058805"/>
                  <a:pt x="5751969" y="5059702"/>
                  <a:pt x="5750737" y="5061500"/>
                </a:cubicBezTo>
                <a:cubicBezTo>
                  <a:pt x="5749504" y="5063295"/>
                  <a:pt x="5752170" y="5065643"/>
                  <a:pt x="5757503" y="5070341"/>
                </a:cubicBezTo>
                <a:cubicBezTo>
                  <a:pt x="5764886" y="5078286"/>
                  <a:pt x="5764886" y="5078286"/>
                  <a:pt x="5758320" y="5075383"/>
                </a:cubicBezTo>
                <a:cubicBezTo>
                  <a:pt x="5754421" y="5074832"/>
                  <a:pt x="5745806" y="5068685"/>
                  <a:pt x="5758521" y="5081325"/>
                </a:cubicBezTo>
                <a:cubicBezTo>
                  <a:pt x="5761188" y="5083674"/>
                  <a:pt x="5757289" y="5083123"/>
                  <a:pt x="5756673" y="5084021"/>
                </a:cubicBezTo>
                <a:cubicBezTo>
                  <a:pt x="5756673" y="5084021"/>
                  <a:pt x="5756673" y="5084021"/>
                  <a:pt x="5754006" y="5081671"/>
                </a:cubicBezTo>
                <a:cubicBezTo>
                  <a:pt x="5743541" y="5078220"/>
                  <a:pt x="5743541" y="5078220"/>
                  <a:pt x="5749691" y="5087958"/>
                </a:cubicBezTo>
                <a:cubicBezTo>
                  <a:pt x="5753792" y="5094453"/>
                  <a:pt x="5763842" y="5104745"/>
                  <a:pt x="5766709" y="5113036"/>
                </a:cubicBezTo>
                <a:cubicBezTo>
                  <a:pt x="5758093" y="5106887"/>
                  <a:pt x="5745377" y="5094246"/>
                  <a:pt x="5738195" y="5092242"/>
                </a:cubicBezTo>
                <a:cubicBezTo>
                  <a:pt x="5738195" y="5092242"/>
                  <a:pt x="5737579" y="5093141"/>
                  <a:pt x="5740246" y="5095490"/>
                </a:cubicBezTo>
                <a:cubicBezTo>
                  <a:pt x="5774909" y="5126023"/>
                  <a:pt x="5809573" y="5156558"/>
                  <a:pt x="5846903" y="5189439"/>
                </a:cubicBezTo>
                <a:cubicBezTo>
                  <a:pt x="5848952" y="5192686"/>
                  <a:pt x="5843620" y="5187988"/>
                  <a:pt x="5848952" y="5192686"/>
                </a:cubicBezTo>
                <a:cubicBezTo>
                  <a:pt x="5843620" y="5187988"/>
                  <a:pt x="5838286" y="5183290"/>
                  <a:pt x="5835005" y="5181840"/>
                </a:cubicBezTo>
                <a:cubicBezTo>
                  <a:pt x="5827005" y="5174793"/>
                  <a:pt x="5815724" y="5166298"/>
                  <a:pt x="5810591" y="5167541"/>
                </a:cubicBezTo>
                <a:cubicBezTo>
                  <a:pt x="5808126" y="5171134"/>
                  <a:pt x="5806075" y="5167888"/>
                  <a:pt x="5798076" y="5160841"/>
                </a:cubicBezTo>
                <a:cubicBezTo>
                  <a:pt x="5787411" y="5151447"/>
                  <a:pt x="5777362" y="5141151"/>
                  <a:pt x="5767514" y="5136802"/>
                </a:cubicBezTo>
                <a:cubicBezTo>
                  <a:pt x="5764847" y="5134452"/>
                  <a:pt x="5761564" y="5133002"/>
                  <a:pt x="5760948" y="5133901"/>
                </a:cubicBezTo>
                <a:cubicBezTo>
                  <a:pt x="5759716" y="5135696"/>
                  <a:pt x="5762998" y="5137146"/>
                  <a:pt x="5765664" y="5139495"/>
                </a:cubicBezTo>
                <a:cubicBezTo>
                  <a:pt x="5786996" y="5158285"/>
                  <a:pt x="5808328" y="5177074"/>
                  <a:pt x="5829658" y="5195864"/>
                </a:cubicBezTo>
                <a:cubicBezTo>
                  <a:pt x="5832325" y="5198213"/>
                  <a:pt x="5837659" y="5202912"/>
                  <a:pt x="5837042" y="5203809"/>
                </a:cubicBezTo>
                <a:cubicBezTo>
                  <a:pt x="5839091" y="5207057"/>
                  <a:pt x="5837859" y="5208852"/>
                  <a:pt x="5839909" y="5212099"/>
                </a:cubicBezTo>
                <a:cubicBezTo>
                  <a:pt x="5836626" y="5210649"/>
                  <a:pt x="5833343" y="5209198"/>
                  <a:pt x="5825344" y="5202151"/>
                </a:cubicBezTo>
                <a:cubicBezTo>
                  <a:pt x="5814679" y="5192757"/>
                  <a:pt x="5804830" y="5188405"/>
                  <a:pt x="5794781" y="5178113"/>
                </a:cubicBezTo>
                <a:cubicBezTo>
                  <a:pt x="5784316" y="5174658"/>
                  <a:pt x="5773450" y="5159323"/>
                  <a:pt x="5762985" y="5155870"/>
                </a:cubicBezTo>
                <a:cubicBezTo>
                  <a:pt x="5752320" y="5146474"/>
                  <a:pt x="5741654" y="5137080"/>
                  <a:pt x="5730989" y="5127684"/>
                </a:cubicBezTo>
                <a:cubicBezTo>
                  <a:pt x="5722989" y="5120639"/>
                  <a:pt x="5714990" y="5113593"/>
                  <a:pt x="5707606" y="5105648"/>
                </a:cubicBezTo>
                <a:cubicBezTo>
                  <a:pt x="5702274" y="5100951"/>
                  <a:pt x="5698375" y="5100397"/>
                  <a:pt x="5695092" y="5098947"/>
                </a:cubicBezTo>
                <a:cubicBezTo>
                  <a:pt x="5694476" y="5099846"/>
                  <a:pt x="5693859" y="5100743"/>
                  <a:pt x="5695910" y="5103992"/>
                </a:cubicBezTo>
                <a:cubicBezTo>
                  <a:pt x="5701242" y="5108688"/>
                  <a:pt x="5703908" y="5111036"/>
                  <a:pt x="5709242" y="5115735"/>
                </a:cubicBezTo>
                <a:cubicBezTo>
                  <a:pt x="5719907" y="5125130"/>
                  <a:pt x="5732623" y="5137771"/>
                  <a:pt x="5744521" y="5145369"/>
                </a:cubicBezTo>
                <a:cubicBezTo>
                  <a:pt x="5759086" y="5155316"/>
                  <a:pt x="5767286" y="5168304"/>
                  <a:pt x="5778569" y="5176802"/>
                </a:cubicBezTo>
                <a:cubicBezTo>
                  <a:pt x="5781851" y="5178251"/>
                  <a:pt x="5787184" y="5182949"/>
                  <a:pt x="5788617" y="5187095"/>
                </a:cubicBezTo>
                <a:cubicBezTo>
                  <a:pt x="5766670" y="5169203"/>
                  <a:pt x="5741439" y="5149861"/>
                  <a:pt x="5718059" y="5127825"/>
                </a:cubicBezTo>
                <a:cubicBezTo>
                  <a:pt x="5715393" y="5125476"/>
                  <a:pt x="5709443" y="5121676"/>
                  <a:pt x="5707393" y="5118428"/>
                </a:cubicBezTo>
                <a:cubicBezTo>
                  <a:pt x="5702676" y="5112832"/>
                  <a:pt x="5697544" y="5114077"/>
                  <a:pt x="5692828" y="5108481"/>
                </a:cubicBezTo>
                <a:cubicBezTo>
                  <a:pt x="5690162" y="5106132"/>
                  <a:pt x="5688929" y="5107929"/>
                  <a:pt x="5688312" y="5108827"/>
                </a:cubicBezTo>
                <a:cubicBezTo>
                  <a:pt x="5687079" y="5110624"/>
                  <a:pt x="5689745" y="5112972"/>
                  <a:pt x="5692412" y="5115322"/>
                </a:cubicBezTo>
                <a:cubicBezTo>
                  <a:pt x="5705744" y="5127065"/>
                  <a:pt x="5719077" y="5138808"/>
                  <a:pt x="5732408" y="5150553"/>
                </a:cubicBezTo>
                <a:cubicBezTo>
                  <a:pt x="5718460" y="5139707"/>
                  <a:pt x="5703280" y="5130658"/>
                  <a:pt x="5687281" y="5116564"/>
                </a:cubicBezTo>
                <a:cubicBezTo>
                  <a:pt x="5685231" y="5113317"/>
                  <a:pt x="5679898" y="5108620"/>
                  <a:pt x="5678049" y="5111316"/>
                </a:cubicBezTo>
                <a:cubicBezTo>
                  <a:pt x="5676816" y="5113111"/>
                  <a:pt x="5682765" y="5116911"/>
                  <a:pt x="5688098" y="5121609"/>
                </a:cubicBezTo>
                <a:cubicBezTo>
                  <a:pt x="5709431" y="5140398"/>
                  <a:pt x="5730760" y="5159188"/>
                  <a:pt x="5754758" y="5180326"/>
                </a:cubicBezTo>
                <a:cubicBezTo>
                  <a:pt x="5757426" y="5182676"/>
                  <a:pt x="5763374" y="5186475"/>
                  <a:pt x="5764192" y="5191518"/>
                </a:cubicBezTo>
                <a:cubicBezTo>
                  <a:pt x="5758858" y="5186819"/>
                  <a:pt x="5748810" y="5176527"/>
                  <a:pt x="5745528" y="5175076"/>
                </a:cubicBezTo>
                <a:cubicBezTo>
                  <a:pt x="5735680" y="5170725"/>
                  <a:pt x="5728912" y="5161883"/>
                  <a:pt x="5719681" y="5156632"/>
                </a:cubicBezTo>
                <a:cubicBezTo>
                  <a:pt x="5713732" y="5152833"/>
                  <a:pt x="5703682" y="5142540"/>
                  <a:pt x="5695682" y="5135494"/>
                </a:cubicBezTo>
                <a:cubicBezTo>
                  <a:pt x="5690349" y="5130796"/>
                  <a:pt x="5687067" y="5129346"/>
                  <a:pt x="5685834" y="5131143"/>
                </a:cubicBezTo>
                <a:cubicBezTo>
                  <a:pt x="5685219" y="5132040"/>
                  <a:pt x="5686652" y="5136185"/>
                  <a:pt x="5691984" y="5140884"/>
                </a:cubicBezTo>
                <a:cubicBezTo>
                  <a:pt x="5711265" y="5156427"/>
                  <a:pt x="5729931" y="5172868"/>
                  <a:pt x="5747979" y="5190206"/>
                </a:cubicBezTo>
                <a:cubicBezTo>
                  <a:pt x="5755978" y="5197251"/>
                  <a:pt x="5761929" y="5201052"/>
                  <a:pt x="5771361" y="5212243"/>
                </a:cubicBezTo>
                <a:cubicBezTo>
                  <a:pt x="5758029" y="5200499"/>
                  <a:pt x="5749413" y="5194352"/>
                  <a:pt x="5742031" y="5186408"/>
                </a:cubicBezTo>
                <a:cubicBezTo>
                  <a:pt x="5731365" y="5177012"/>
                  <a:pt x="5727465" y="5176460"/>
                  <a:pt x="5720899" y="5173558"/>
                </a:cubicBezTo>
                <a:cubicBezTo>
                  <a:pt x="5717617" y="5172108"/>
                  <a:pt x="5717001" y="5173006"/>
                  <a:pt x="5719051" y="5176252"/>
                </a:cubicBezTo>
                <a:cubicBezTo>
                  <a:pt x="5721101" y="5179500"/>
                  <a:pt x="5723152" y="5182747"/>
                  <a:pt x="5728483" y="5187444"/>
                </a:cubicBezTo>
                <a:cubicBezTo>
                  <a:pt x="5742432" y="5198290"/>
                  <a:pt x="5752482" y="5208583"/>
                  <a:pt x="5761915" y="5219775"/>
                </a:cubicBezTo>
                <a:cubicBezTo>
                  <a:pt x="5776681" y="5235663"/>
                  <a:pt x="5790629" y="5246508"/>
                  <a:pt x="5806628" y="5260601"/>
                </a:cubicBezTo>
                <a:cubicBezTo>
                  <a:pt x="5830625" y="5281740"/>
                  <a:pt x="5854623" y="5302877"/>
                  <a:pt x="5881287" y="5326364"/>
                </a:cubicBezTo>
                <a:cubicBezTo>
                  <a:pt x="5883337" y="5329611"/>
                  <a:pt x="5892569" y="5334861"/>
                  <a:pt x="5894003" y="5339006"/>
                </a:cubicBezTo>
                <a:cubicBezTo>
                  <a:pt x="5890721" y="5337555"/>
                  <a:pt x="5884771" y="5333756"/>
                  <a:pt x="5883539" y="5335552"/>
                </a:cubicBezTo>
                <a:cubicBezTo>
                  <a:pt x="5878408" y="5336795"/>
                  <a:pt x="5870408" y="5329751"/>
                  <a:pt x="5859742" y="5320355"/>
                </a:cubicBezTo>
                <a:cubicBezTo>
                  <a:pt x="5854410" y="5315658"/>
                  <a:pt x="5847026" y="5307713"/>
                  <a:pt x="5837178" y="5303362"/>
                </a:cubicBezTo>
                <a:cubicBezTo>
                  <a:pt x="5824463" y="5290721"/>
                  <a:pt x="5807230" y="5278424"/>
                  <a:pt x="5795131" y="5264885"/>
                </a:cubicBezTo>
                <a:cubicBezTo>
                  <a:pt x="5788365" y="5256042"/>
                  <a:pt x="5779750" y="5249894"/>
                  <a:pt x="5771750" y="5242847"/>
                </a:cubicBezTo>
                <a:cubicBezTo>
                  <a:pt x="5769083" y="5240499"/>
                  <a:pt x="5762519" y="5237598"/>
                  <a:pt x="5761286" y="5239394"/>
                </a:cubicBezTo>
                <a:cubicBezTo>
                  <a:pt x="5762720" y="5243540"/>
                  <a:pt x="5766002" y="5244989"/>
                  <a:pt x="5771335" y="5249687"/>
                </a:cubicBezTo>
                <a:cubicBezTo>
                  <a:pt x="5802717" y="5278770"/>
                  <a:pt x="5835329" y="5306056"/>
                  <a:pt x="5866093" y="5336038"/>
                </a:cubicBezTo>
                <a:cubicBezTo>
                  <a:pt x="5894808" y="5362773"/>
                  <a:pt x="5927422" y="5390058"/>
                  <a:pt x="5956753" y="5415895"/>
                </a:cubicBezTo>
                <a:cubicBezTo>
                  <a:pt x="5959418" y="5418244"/>
                  <a:pt x="5964751" y="5422941"/>
                  <a:pt x="5965367" y="5422042"/>
                </a:cubicBezTo>
                <a:cubicBezTo>
                  <a:pt x="5966600" y="5420247"/>
                  <a:pt x="5963934" y="5417897"/>
                  <a:pt x="5961267" y="5415549"/>
                </a:cubicBezTo>
                <a:cubicBezTo>
                  <a:pt x="5956551" y="5409953"/>
                  <a:pt x="5954500" y="5406706"/>
                  <a:pt x="5949784" y="5401111"/>
                </a:cubicBezTo>
                <a:cubicBezTo>
                  <a:pt x="5947118" y="5398762"/>
                  <a:pt x="5948350" y="5396965"/>
                  <a:pt x="5951017" y="5399314"/>
                </a:cubicBezTo>
                <a:cubicBezTo>
                  <a:pt x="5959016" y="5406361"/>
                  <a:pt x="5963532" y="5406014"/>
                  <a:pt x="5968248" y="5411610"/>
                </a:cubicBezTo>
                <a:cubicBezTo>
                  <a:pt x="5972348" y="5418103"/>
                  <a:pt x="5983014" y="5427498"/>
                  <a:pt x="5983832" y="5432542"/>
                </a:cubicBezTo>
                <a:cubicBezTo>
                  <a:pt x="5986700" y="5440832"/>
                  <a:pt x="5995315" y="5446980"/>
                  <a:pt x="6003314" y="5454026"/>
                </a:cubicBezTo>
                <a:cubicBezTo>
                  <a:pt x="6013979" y="5463421"/>
                  <a:pt x="6021161" y="5465423"/>
                  <a:pt x="6032443" y="5473920"/>
                </a:cubicBezTo>
                <a:cubicBezTo>
                  <a:pt x="6044141" y="5475578"/>
                  <a:pt x="6059523" y="5490568"/>
                  <a:pt x="6074704" y="5499617"/>
                </a:cubicBezTo>
                <a:cubicBezTo>
                  <a:pt x="6077371" y="5501966"/>
                  <a:pt x="6082704" y="5506663"/>
                  <a:pt x="6082087" y="5507561"/>
                </a:cubicBezTo>
                <a:cubicBezTo>
                  <a:pt x="6084137" y="5510808"/>
                  <a:pt x="6082904" y="5512604"/>
                  <a:pt x="6077570" y="5507908"/>
                </a:cubicBezTo>
                <a:cubicBezTo>
                  <a:pt x="6072238" y="5503209"/>
                  <a:pt x="6065673" y="5500309"/>
                  <a:pt x="6068340" y="5502657"/>
                </a:cubicBezTo>
                <a:cubicBezTo>
                  <a:pt x="6069772" y="5506803"/>
                  <a:pt x="6070591" y="5511846"/>
                  <a:pt x="6078590" y="5518892"/>
                </a:cubicBezTo>
                <a:cubicBezTo>
                  <a:pt x="6084539" y="5522691"/>
                  <a:pt x="6089255" y="5528288"/>
                  <a:pt x="6095205" y="5532085"/>
                </a:cubicBezTo>
                <a:cubicBezTo>
                  <a:pt x="6125566" y="5550185"/>
                  <a:pt x="6153666" y="5577816"/>
                  <a:pt x="6181561" y="5599508"/>
                </a:cubicBezTo>
                <a:cubicBezTo>
                  <a:pt x="6204125" y="5616500"/>
                  <a:pt x="6225658" y="5641232"/>
                  <a:pt x="6247606" y="5659123"/>
                </a:cubicBezTo>
                <a:cubicBezTo>
                  <a:pt x="6250273" y="5661472"/>
                  <a:pt x="6249657" y="5662370"/>
                  <a:pt x="6251706" y="5665616"/>
                </a:cubicBezTo>
                <a:cubicBezTo>
                  <a:pt x="6259088" y="5673561"/>
                  <a:pt x="6267705" y="5679709"/>
                  <a:pt x="6269554" y="5677015"/>
                </a:cubicBezTo>
                <a:cubicBezTo>
                  <a:pt x="6277967" y="5677222"/>
                  <a:pt x="6294582" y="5690415"/>
                  <a:pt x="6303199" y="5696565"/>
                </a:cubicBezTo>
                <a:cubicBezTo>
                  <a:pt x="6317147" y="5707408"/>
                  <a:pt x="6331095" y="5718255"/>
                  <a:pt x="6336014" y="5729791"/>
                </a:cubicBezTo>
                <a:cubicBezTo>
                  <a:pt x="6338063" y="5733039"/>
                  <a:pt x="6340114" y="5736286"/>
                  <a:pt x="6342780" y="5738633"/>
                </a:cubicBezTo>
                <a:lnTo>
                  <a:pt x="6361825" y="5758293"/>
                </a:lnTo>
                <a:lnTo>
                  <a:pt x="6351655" y="5754938"/>
                </a:lnTo>
                <a:cubicBezTo>
                  <a:pt x="6350423" y="5756735"/>
                  <a:pt x="6355140" y="5762329"/>
                  <a:pt x="6363139" y="5769376"/>
                </a:cubicBezTo>
                <a:cubicBezTo>
                  <a:pt x="6369088" y="5773176"/>
                  <a:pt x="6375855" y="5782018"/>
                  <a:pt x="6385703" y="5786369"/>
                </a:cubicBezTo>
                <a:cubicBezTo>
                  <a:pt x="6388986" y="5787820"/>
                  <a:pt x="6396369" y="5795764"/>
                  <a:pt x="6399036" y="5798113"/>
                </a:cubicBezTo>
                <a:lnTo>
                  <a:pt x="6423997" y="5823336"/>
                </a:lnTo>
                <a:lnTo>
                  <a:pt x="6424013" y="5823664"/>
                </a:lnTo>
                <a:lnTo>
                  <a:pt x="6419785" y="5833946"/>
                </a:lnTo>
                <a:lnTo>
                  <a:pt x="6411738" y="5829477"/>
                </a:lnTo>
                <a:cubicBezTo>
                  <a:pt x="6407840" y="5828926"/>
                  <a:pt x="6409889" y="5832172"/>
                  <a:pt x="6414606" y="5837768"/>
                </a:cubicBezTo>
                <a:lnTo>
                  <a:pt x="6416470" y="5840323"/>
                </a:lnTo>
                <a:lnTo>
                  <a:pt x="6414349" y="5841030"/>
                </a:lnTo>
                <a:lnTo>
                  <a:pt x="6412756" y="5840462"/>
                </a:lnTo>
                <a:cubicBezTo>
                  <a:pt x="6408140" y="5837837"/>
                  <a:pt x="6405833" y="5836524"/>
                  <a:pt x="6405602" y="5836862"/>
                </a:cubicBezTo>
                <a:lnTo>
                  <a:pt x="6410263" y="5842393"/>
                </a:lnTo>
                <a:lnTo>
                  <a:pt x="6401428" y="5845340"/>
                </a:lnTo>
                <a:cubicBezTo>
                  <a:pt x="6394528" y="5845328"/>
                  <a:pt x="6385956" y="5843578"/>
                  <a:pt x="6375562" y="5840208"/>
                </a:cubicBezTo>
                <a:cubicBezTo>
                  <a:pt x="6353810" y="5829409"/>
                  <a:pt x="6332063" y="5818607"/>
                  <a:pt x="6309353" y="5803749"/>
                </a:cubicBezTo>
                <a:cubicBezTo>
                  <a:pt x="6281141" y="5781859"/>
                  <a:pt x="6235279" y="5782729"/>
                  <a:pt x="6239747" y="5720462"/>
                </a:cubicBezTo>
                <a:cubicBezTo>
                  <a:pt x="6240452" y="5707196"/>
                  <a:pt x="6223243" y="5699370"/>
                  <a:pt x="6214418" y="5710748"/>
                </a:cubicBezTo>
                <a:cubicBezTo>
                  <a:pt x="6175535" y="5757360"/>
                  <a:pt x="6164014" y="5708647"/>
                  <a:pt x="6151089" y="5686468"/>
                </a:cubicBezTo>
                <a:cubicBezTo>
                  <a:pt x="6141749" y="5663198"/>
                  <a:pt x="6132664" y="5657255"/>
                  <a:pt x="6110915" y="5646455"/>
                </a:cubicBezTo>
                <a:cubicBezTo>
                  <a:pt x="6046626" y="5618112"/>
                  <a:pt x="5977097" y="5600064"/>
                  <a:pt x="5926878" y="5550049"/>
                </a:cubicBezTo>
                <a:cubicBezTo>
                  <a:pt x="5849408" y="5482203"/>
                  <a:pt x="5756209" y="5445236"/>
                  <a:pt x="5670873" y="5392829"/>
                </a:cubicBezTo>
                <a:cubicBezTo>
                  <a:pt x="5629998" y="5366082"/>
                  <a:pt x="5586499" y="5344480"/>
                  <a:pt x="5543001" y="5322880"/>
                </a:cubicBezTo>
                <a:cubicBezTo>
                  <a:pt x="5534877" y="5320998"/>
                  <a:pt x="5527456" y="5305847"/>
                  <a:pt x="5517927" y="5330492"/>
                </a:cubicBezTo>
                <a:cubicBezTo>
                  <a:pt x="5500792" y="5387902"/>
                  <a:pt x="5475719" y="5395514"/>
                  <a:pt x="5436506" y="5359561"/>
                </a:cubicBezTo>
                <a:cubicBezTo>
                  <a:pt x="5411876" y="5336583"/>
                  <a:pt x="5391086" y="5329843"/>
                  <a:pt x="5366272" y="5354779"/>
                </a:cubicBezTo>
                <a:cubicBezTo>
                  <a:pt x="5352903" y="5363187"/>
                  <a:pt x="5340497" y="5375657"/>
                  <a:pt x="5324953" y="5358621"/>
                </a:cubicBezTo>
                <a:cubicBezTo>
                  <a:pt x="5273772" y="5304545"/>
                  <a:pt x="5206163" y="5294616"/>
                  <a:pt x="5145457" y="5265188"/>
                </a:cubicBezTo>
                <a:cubicBezTo>
                  <a:pt x="5127289" y="5253300"/>
                  <a:pt x="5107459" y="5250620"/>
                  <a:pt x="5111487" y="5218942"/>
                </a:cubicBezTo>
                <a:cubicBezTo>
                  <a:pt x="5118389" y="5199444"/>
                  <a:pt x="5098560" y="5196760"/>
                  <a:pt x="5086856" y="5195962"/>
                </a:cubicBezTo>
                <a:cubicBezTo>
                  <a:pt x="5070608" y="5192194"/>
                  <a:pt x="5056281" y="5196545"/>
                  <a:pt x="5045793" y="5217131"/>
                </a:cubicBezTo>
                <a:cubicBezTo>
                  <a:pt x="5043173" y="5222279"/>
                  <a:pt x="5039850" y="5240690"/>
                  <a:pt x="5043431" y="5239603"/>
                </a:cubicBezTo>
                <a:cubicBezTo>
                  <a:pt x="5090253" y="5242791"/>
                  <a:pt x="5080282" y="5298026"/>
                  <a:pt x="5108494" y="5319918"/>
                </a:cubicBezTo>
                <a:cubicBezTo>
                  <a:pt x="5172078" y="5361525"/>
                  <a:pt x="5224217" y="5419656"/>
                  <a:pt x="5273733" y="5482936"/>
                </a:cubicBezTo>
                <a:cubicBezTo>
                  <a:pt x="5291199" y="5508093"/>
                  <a:pt x="5309366" y="5519980"/>
                  <a:pt x="5332260" y="5486923"/>
                </a:cubicBezTo>
                <a:cubicBezTo>
                  <a:pt x="5337506" y="5476631"/>
                  <a:pt x="5345370" y="5461189"/>
                  <a:pt x="5359956" y="5474165"/>
                </a:cubicBezTo>
                <a:cubicBezTo>
                  <a:pt x="5369041" y="5480109"/>
                  <a:pt x="5368337" y="5493375"/>
                  <a:pt x="5363094" y="5503669"/>
                </a:cubicBezTo>
                <a:cubicBezTo>
                  <a:pt x="5346402" y="5530489"/>
                  <a:pt x="5356448" y="5540491"/>
                  <a:pt x="5379157" y="5555351"/>
                </a:cubicBezTo>
                <a:cubicBezTo>
                  <a:pt x="5406408" y="5573183"/>
                  <a:pt x="5433658" y="5591015"/>
                  <a:pt x="5466854" y="5585289"/>
                </a:cubicBezTo>
                <a:cubicBezTo>
                  <a:pt x="5478559" y="5586084"/>
                  <a:pt x="5496467" y="5580646"/>
                  <a:pt x="5500308" y="5596885"/>
                </a:cubicBezTo>
                <a:cubicBezTo>
                  <a:pt x="5510869" y="5641538"/>
                  <a:pt x="5547906" y="5652046"/>
                  <a:pt x="5576116" y="5673937"/>
                </a:cubicBezTo>
                <a:cubicBezTo>
                  <a:pt x="5610791" y="5706920"/>
                  <a:pt x="5618027" y="5769983"/>
                  <a:pt x="5591550" y="5804125"/>
                </a:cubicBezTo>
                <a:cubicBezTo>
                  <a:pt x="5577481" y="5825799"/>
                  <a:pt x="5582281" y="5846097"/>
                  <a:pt x="5571793" y="5866683"/>
                </a:cubicBezTo>
                <a:cubicBezTo>
                  <a:pt x="5554587" y="5858852"/>
                  <a:pt x="5540961" y="5849938"/>
                  <a:pt x="5525673" y="5850229"/>
                </a:cubicBezTo>
                <a:cubicBezTo>
                  <a:pt x="5422948" y="5837907"/>
                  <a:pt x="5351421" y="5746503"/>
                  <a:pt x="5261803" y="5708448"/>
                </a:cubicBezTo>
                <a:cubicBezTo>
                  <a:pt x="5198476" y="5684167"/>
                  <a:pt x="5151581" y="5615739"/>
                  <a:pt x="5075144" y="5617189"/>
                </a:cubicBezTo>
                <a:cubicBezTo>
                  <a:pt x="5067021" y="5615305"/>
                  <a:pt x="5054356" y="5610449"/>
                  <a:pt x="5055058" y="5597184"/>
                </a:cubicBezTo>
                <a:cubicBezTo>
                  <a:pt x="5060743" y="5556300"/>
                  <a:pt x="5036631" y="5567971"/>
                  <a:pt x="5017763" y="5569349"/>
                </a:cubicBezTo>
                <a:cubicBezTo>
                  <a:pt x="5007017" y="5572611"/>
                  <a:pt x="4992689" y="5576961"/>
                  <a:pt x="4983606" y="5571014"/>
                </a:cubicBezTo>
                <a:cubicBezTo>
                  <a:pt x="4929804" y="5522088"/>
                  <a:pt x="4855991" y="5518393"/>
                  <a:pt x="4802189" y="5469465"/>
                </a:cubicBezTo>
                <a:cubicBezTo>
                  <a:pt x="4767572" y="5450245"/>
                  <a:pt x="4721538" y="5421982"/>
                  <a:pt x="4677926" y="5396518"/>
                </a:cubicBezTo>
                <a:lnTo>
                  <a:pt x="4673381" y="5393975"/>
                </a:lnTo>
                <a:lnTo>
                  <a:pt x="4588341" y="5331789"/>
                </a:lnTo>
                <a:cubicBezTo>
                  <a:pt x="4554492" y="5306509"/>
                  <a:pt x="4523463" y="5283335"/>
                  <a:pt x="4489614" y="5258055"/>
                </a:cubicBezTo>
                <a:cubicBezTo>
                  <a:pt x="4483972" y="5253842"/>
                  <a:pt x="4477720" y="5250678"/>
                  <a:pt x="4471467" y="5247516"/>
                </a:cubicBezTo>
                <a:cubicBezTo>
                  <a:pt x="4468646" y="5245408"/>
                  <a:pt x="4467048" y="5241201"/>
                  <a:pt x="4461406" y="5236989"/>
                </a:cubicBezTo>
                <a:cubicBezTo>
                  <a:pt x="4444481" y="5224348"/>
                  <a:pt x="4426945" y="5212758"/>
                  <a:pt x="4411620" y="5204324"/>
                </a:cubicBezTo>
                <a:cubicBezTo>
                  <a:pt x="4405979" y="5200111"/>
                  <a:pt x="4396905" y="5194841"/>
                  <a:pt x="4391875" y="5189578"/>
                </a:cubicBezTo>
                <a:cubicBezTo>
                  <a:pt x="4384635" y="5181158"/>
                  <a:pt x="4372741" y="5173781"/>
                  <a:pt x="4364278" y="5167461"/>
                </a:cubicBezTo>
                <a:cubicBezTo>
                  <a:pt x="4355816" y="5161142"/>
                  <a:pt x="4345754" y="5150614"/>
                  <a:pt x="4335460" y="5147443"/>
                </a:cubicBezTo>
                <a:cubicBezTo>
                  <a:pt x="4328596" y="5145331"/>
                  <a:pt x="4327607" y="5140075"/>
                  <a:pt x="4321967" y="5135861"/>
                </a:cubicBezTo>
                <a:cubicBezTo>
                  <a:pt x="4288117" y="5110580"/>
                  <a:pt x="4251447" y="5083194"/>
                  <a:pt x="4214777" y="5055807"/>
                </a:cubicBezTo>
                <a:cubicBezTo>
                  <a:pt x="4190379" y="5042102"/>
                  <a:pt x="4169034" y="5023150"/>
                  <a:pt x="4146468" y="5006296"/>
                </a:cubicBezTo>
                <a:cubicBezTo>
                  <a:pt x="4140826" y="5002082"/>
                  <a:pt x="4134574" y="4998919"/>
                  <a:pt x="4130532" y="4998913"/>
                </a:cubicBezTo>
                <a:cubicBezTo>
                  <a:pt x="4138382" y="5006283"/>
                  <a:pt x="4146235" y="5013653"/>
                  <a:pt x="4154697" y="5019973"/>
                </a:cubicBezTo>
                <a:cubicBezTo>
                  <a:pt x="4165979" y="5028400"/>
                  <a:pt x="4177263" y="5036827"/>
                  <a:pt x="4188546" y="5045252"/>
                </a:cubicBezTo>
                <a:cubicBezTo>
                  <a:pt x="4194187" y="5049466"/>
                  <a:pt x="4205470" y="5057893"/>
                  <a:pt x="4200205" y="5059987"/>
                </a:cubicBezTo>
                <a:cubicBezTo>
                  <a:pt x="4198984" y="5062087"/>
                  <a:pt x="4204625" y="5066300"/>
                  <a:pt x="4207446" y="5068406"/>
                </a:cubicBezTo>
                <a:cubicBezTo>
                  <a:pt x="4224371" y="5081047"/>
                  <a:pt x="4241295" y="5093687"/>
                  <a:pt x="4258220" y="5106328"/>
                </a:cubicBezTo>
                <a:cubicBezTo>
                  <a:pt x="4261041" y="5108433"/>
                  <a:pt x="4263862" y="5110541"/>
                  <a:pt x="4266682" y="5112648"/>
                </a:cubicBezTo>
                <a:cubicBezTo>
                  <a:pt x="4269504" y="5114754"/>
                  <a:pt x="4268892" y="5115805"/>
                  <a:pt x="4268281" y="5116854"/>
                </a:cubicBezTo>
                <a:cubicBezTo>
                  <a:pt x="4268281" y="5116854"/>
                  <a:pt x="4268281" y="5116854"/>
                  <a:pt x="4267670" y="5117904"/>
                </a:cubicBezTo>
                <a:cubicBezTo>
                  <a:pt x="4267670" y="5117904"/>
                  <a:pt x="4264849" y="5115798"/>
                  <a:pt x="4264849" y="5115798"/>
                </a:cubicBezTo>
                <a:cubicBezTo>
                  <a:pt x="4245715" y="5100001"/>
                  <a:pt x="4224748" y="5087353"/>
                  <a:pt x="4204392" y="5073657"/>
                </a:cubicBezTo>
                <a:cubicBezTo>
                  <a:pt x="4190288" y="5063123"/>
                  <a:pt x="4179005" y="5054697"/>
                  <a:pt x="4163679" y="5046263"/>
                </a:cubicBezTo>
                <a:cubicBezTo>
                  <a:pt x="4160247" y="5045206"/>
                  <a:pt x="4157427" y="5043100"/>
                  <a:pt x="4157427" y="5043100"/>
                </a:cubicBezTo>
                <a:cubicBezTo>
                  <a:pt x="4142335" y="5027310"/>
                  <a:pt x="4127009" y="5018877"/>
                  <a:pt x="4110696" y="5005186"/>
                </a:cubicBezTo>
                <a:cubicBezTo>
                  <a:pt x="4105054" y="5000973"/>
                  <a:pt x="4095980" y="4995702"/>
                  <a:pt x="4088740" y="4987282"/>
                </a:cubicBezTo>
                <a:cubicBezTo>
                  <a:pt x="4083710" y="4982020"/>
                  <a:pt x="4077457" y="4978856"/>
                  <a:pt x="4072803" y="4979898"/>
                </a:cubicBezTo>
                <a:cubicBezTo>
                  <a:pt x="4064717" y="4979886"/>
                  <a:pt x="4064108" y="4980936"/>
                  <a:pt x="4074779" y="4990414"/>
                </a:cubicBezTo>
                <a:cubicBezTo>
                  <a:pt x="4085451" y="4999890"/>
                  <a:pt x="4086440" y="5005147"/>
                  <a:pt x="4098333" y="5012522"/>
                </a:cubicBezTo>
                <a:cubicBezTo>
                  <a:pt x="4107407" y="5017793"/>
                  <a:pt x="4115259" y="5025163"/>
                  <a:pt x="4123721" y="5031484"/>
                </a:cubicBezTo>
                <a:cubicBezTo>
                  <a:pt x="4126542" y="5033590"/>
                  <a:pt x="4129363" y="5035698"/>
                  <a:pt x="4134393" y="5040961"/>
                </a:cubicBezTo>
                <a:cubicBezTo>
                  <a:pt x="4123110" y="5032534"/>
                  <a:pt x="4114036" y="5027263"/>
                  <a:pt x="4105574" y="5020944"/>
                </a:cubicBezTo>
                <a:cubicBezTo>
                  <a:pt x="4104352" y="5023043"/>
                  <a:pt x="4100310" y="5023036"/>
                  <a:pt x="4106939" y="5032507"/>
                </a:cubicBezTo>
                <a:cubicBezTo>
                  <a:pt x="4108538" y="5036713"/>
                  <a:pt x="4114180" y="5040927"/>
                  <a:pt x="4122642" y="5047248"/>
                </a:cubicBezTo>
                <a:cubicBezTo>
                  <a:pt x="4125463" y="5049353"/>
                  <a:pt x="4127673" y="5052511"/>
                  <a:pt x="4123630" y="5052504"/>
                </a:cubicBezTo>
                <a:cubicBezTo>
                  <a:pt x="4120809" y="5050398"/>
                  <a:pt x="4120198" y="5051449"/>
                  <a:pt x="4117378" y="5049340"/>
                </a:cubicBezTo>
                <a:cubicBezTo>
                  <a:pt x="4103275" y="5038808"/>
                  <a:pt x="4087948" y="5030374"/>
                  <a:pt x="4078498" y="5018798"/>
                </a:cubicBezTo>
                <a:cubicBezTo>
                  <a:pt x="4071258" y="5010377"/>
                  <a:pt x="4059974" y="5001950"/>
                  <a:pt x="4053111" y="4999837"/>
                </a:cubicBezTo>
                <a:cubicBezTo>
                  <a:pt x="4045637" y="4998773"/>
                  <a:pt x="4037174" y="4992453"/>
                  <a:pt x="4025891" y="4984027"/>
                </a:cubicBezTo>
                <a:cubicBezTo>
                  <a:pt x="4017429" y="4977706"/>
                  <a:pt x="4008966" y="4971386"/>
                  <a:pt x="4005912" y="4976637"/>
                </a:cubicBezTo>
                <a:cubicBezTo>
                  <a:pt x="4004690" y="4978736"/>
                  <a:pt x="3996227" y="4972416"/>
                  <a:pt x="3989975" y="4969253"/>
                </a:cubicBezTo>
                <a:cubicBezTo>
                  <a:pt x="3984334" y="4965040"/>
                  <a:pt x="3978692" y="4960826"/>
                  <a:pt x="3975871" y="4958720"/>
                </a:cubicBezTo>
                <a:cubicBezTo>
                  <a:pt x="3970230" y="4954506"/>
                  <a:pt x="3966399" y="4952399"/>
                  <a:pt x="3964806" y="4952527"/>
                </a:cubicBezTo>
                <a:cubicBezTo>
                  <a:pt x="3963214" y="4952656"/>
                  <a:pt x="3963860" y="4955022"/>
                  <a:pt x="3967175" y="4959757"/>
                </a:cubicBezTo>
                <a:cubicBezTo>
                  <a:pt x="3968774" y="4963963"/>
                  <a:pt x="3969763" y="4969220"/>
                  <a:pt x="3978836" y="4974491"/>
                </a:cubicBezTo>
                <a:cubicBezTo>
                  <a:pt x="3990730" y="4981866"/>
                  <a:pt x="4002013" y="4990294"/>
                  <a:pt x="4012684" y="4999771"/>
                </a:cubicBezTo>
                <a:cubicBezTo>
                  <a:pt x="4026177" y="5011354"/>
                  <a:pt x="4038071" y="5018731"/>
                  <a:pt x="4049354" y="5027157"/>
                </a:cubicBezTo>
                <a:cubicBezTo>
                  <a:pt x="4060638" y="5035585"/>
                  <a:pt x="4067878" y="5044004"/>
                  <a:pt x="4079162" y="5052431"/>
                </a:cubicBezTo>
                <a:cubicBezTo>
                  <a:pt x="4087624" y="5058751"/>
                  <a:pt x="4088612" y="5064008"/>
                  <a:pt x="4085557" y="5069258"/>
                </a:cubicBezTo>
                <a:cubicBezTo>
                  <a:pt x="4081514" y="5069251"/>
                  <a:pt x="4090355" y="5081879"/>
                  <a:pt x="4096606" y="5085042"/>
                </a:cubicBezTo>
                <a:cubicBezTo>
                  <a:pt x="4107890" y="5093469"/>
                  <a:pt x="4115130" y="5101889"/>
                  <a:pt x="4128245" y="5107165"/>
                </a:cubicBezTo>
                <a:cubicBezTo>
                  <a:pt x="4134498" y="5110328"/>
                  <a:pt x="4142350" y="5117699"/>
                  <a:pt x="4141127" y="5119799"/>
                </a:cubicBezTo>
                <a:cubicBezTo>
                  <a:pt x="4138684" y="5123998"/>
                  <a:pt x="4144937" y="5127162"/>
                  <a:pt x="4151190" y="5130326"/>
                </a:cubicBezTo>
                <a:cubicBezTo>
                  <a:pt x="4168724" y="5141916"/>
                  <a:pt x="4168724" y="5141916"/>
                  <a:pt x="4185039" y="5155606"/>
                </a:cubicBezTo>
                <a:cubicBezTo>
                  <a:pt x="4195710" y="5165082"/>
                  <a:pt x="4206382" y="5174560"/>
                  <a:pt x="4217665" y="5182985"/>
                </a:cubicBezTo>
                <a:cubicBezTo>
                  <a:pt x="4231159" y="5194570"/>
                  <a:pt x="4247472" y="5208260"/>
                  <a:pt x="4261576" y="5218793"/>
                </a:cubicBezTo>
                <a:cubicBezTo>
                  <a:pt x="4264397" y="5220900"/>
                  <a:pt x="4264397" y="5220900"/>
                  <a:pt x="4267217" y="5223006"/>
                </a:cubicBezTo>
                <a:cubicBezTo>
                  <a:pt x="4270038" y="5225113"/>
                  <a:pt x="4265385" y="5226158"/>
                  <a:pt x="4271026" y="5230370"/>
                </a:cubicBezTo>
                <a:cubicBezTo>
                  <a:pt x="4277279" y="5233533"/>
                  <a:pt x="4280710" y="5234590"/>
                  <a:pt x="4283531" y="5236698"/>
                </a:cubicBezTo>
                <a:cubicBezTo>
                  <a:pt x="4291993" y="5243017"/>
                  <a:pt x="4296413" y="5249330"/>
                  <a:pt x="4302055" y="5253545"/>
                </a:cubicBezTo>
                <a:cubicBezTo>
                  <a:pt x="4310516" y="5259863"/>
                  <a:pt x="4316770" y="5263027"/>
                  <a:pt x="4321800" y="5268290"/>
                </a:cubicBezTo>
                <a:cubicBezTo>
                  <a:pt x="4326830" y="5273555"/>
                  <a:pt x="4329651" y="5275661"/>
                  <a:pt x="4335293" y="5279875"/>
                </a:cubicBezTo>
                <a:cubicBezTo>
                  <a:pt x="4346577" y="5288301"/>
                  <a:pt x="4356638" y="5298828"/>
                  <a:pt x="4367920" y="5307254"/>
                </a:cubicBezTo>
                <a:cubicBezTo>
                  <a:pt x="4369519" y="5311461"/>
                  <a:pt x="4378592" y="5316731"/>
                  <a:pt x="4384234" y="5320945"/>
                </a:cubicBezTo>
                <a:cubicBezTo>
                  <a:pt x="4387055" y="5323052"/>
                  <a:pt x="4389876" y="5325158"/>
                  <a:pt x="4389876" y="5325158"/>
                </a:cubicBezTo>
                <a:cubicBezTo>
                  <a:pt x="4409622" y="5339905"/>
                  <a:pt x="4429367" y="5354652"/>
                  <a:pt x="4448501" y="5370449"/>
                </a:cubicBezTo>
                <a:cubicBezTo>
                  <a:pt x="4467635" y="5386246"/>
                  <a:pt x="4484561" y="5398885"/>
                  <a:pt x="4504305" y="5413632"/>
                </a:cubicBezTo>
                <a:lnTo>
                  <a:pt x="4519074" y="5424662"/>
                </a:lnTo>
                <a:lnTo>
                  <a:pt x="4519080" y="5424891"/>
                </a:lnTo>
                <a:cubicBezTo>
                  <a:pt x="4528293" y="5439497"/>
                  <a:pt x="4539887" y="5447942"/>
                  <a:pt x="4552464" y="5454456"/>
                </a:cubicBezTo>
                <a:lnTo>
                  <a:pt x="4568754" y="5461914"/>
                </a:lnTo>
                <a:lnTo>
                  <a:pt x="4588335" y="5476902"/>
                </a:lnTo>
                <a:lnTo>
                  <a:pt x="4583821" y="5482802"/>
                </a:lnTo>
                <a:cubicBezTo>
                  <a:pt x="4573051" y="5492801"/>
                  <a:pt x="4559355" y="5501853"/>
                  <a:pt x="4593226" y="5511148"/>
                </a:cubicBezTo>
                <a:cubicBezTo>
                  <a:pt x="4613056" y="5513832"/>
                  <a:pt x="4619516" y="5524921"/>
                  <a:pt x="4605448" y="5546596"/>
                </a:cubicBezTo>
                <a:cubicBezTo>
                  <a:pt x="4600205" y="5556888"/>
                  <a:pt x="4594960" y="5567182"/>
                  <a:pt x="4608586" y="5576098"/>
                </a:cubicBezTo>
                <a:cubicBezTo>
                  <a:pt x="4618629" y="5586100"/>
                  <a:pt x="4627456" y="5574720"/>
                  <a:pt x="4637241" y="5567399"/>
                </a:cubicBezTo>
                <a:cubicBezTo>
                  <a:pt x="4661096" y="5538402"/>
                  <a:pt x="4692631" y="5541883"/>
                  <a:pt x="4704851" y="5577328"/>
                </a:cubicBezTo>
                <a:cubicBezTo>
                  <a:pt x="4709651" y="5597624"/>
                  <a:pt x="4719696" y="5607627"/>
                  <a:pt x="4734984" y="5607338"/>
                </a:cubicBezTo>
                <a:lnTo>
                  <a:pt x="4763677" y="5611862"/>
                </a:lnTo>
                <a:lnTo>
                  <a:pt x="4793012" y="5633772"/>
                </a:lnTo>
                <a:cubicBezTo>
                  <a:pt x="4805894" y="5646405"/>
                  <a:pt x="4820609" y="5655888"/>
                  <a:pt x="4834101" y="5667471"/>
                </a:cubicBezTo>
                <a:lnTo>
                  <a:pt x="4954060" y="5757062"/>
                </a:lnTo>
                <a:lnTo>
                  <a:pt x="4937260" y="5780871"/>
                </a:lnTo>
                <a:cubicBezTo>
                  <a:pt x="4927476" y="5788189"/>
                  <a:pt x="4925813" y="5797397"/>
                  <a:pt x="4928693" y="5809574"/>
                </a:cubicBezTo>
                <a:cubicBezTo>
                  <a:pt x="4928251" y="5840163"/>
                  <a:pt x="4913923" y="5844514"/>
                  <a:pt x="4889551" y="5838860"/>
                </a:cubicBezTo>
                <a:cubicBezTo>
                  <a:pt x="4820019" y="5820812"/>
                  <a:pt x="4753813" y="5784353"/>
                  <a:pt x="4687606" y="5747891"/>
                </a:cubicBezTo>
                <a:cubicBezTo>
                  <a:pt x="4660354" y="5730062"/>
                  <a:pt x="4630481" y="5717376"/>
                  <a:pt x="4607587" y="5750432"/>
                </a:cubicBezTo>
                <a:cubicBezTo>
                  <a:pt x="4590896" y="5777251"/>
                  <a:pt x="4616485" y="5804289"/>
                  <a:pt x="4632991" y="5825381"/>
                </a:cubicBezTo>
                <a:cubicBezTo>
                  <a:pt x="4663122" y="5855392"/>
                  <a:pt x="4666259" y="5884893"/>
                  <a:pt x="4648866" y="5924978"/>
                </a:cubicBezTo>
                <a:cubicBezTo>
                  <a:pt x="4639341" y="5949627"/>
                  <a:pt x="4623611" y="5980505"/>
                  <a:pt x="4632953" y="6003775"/>
                </a:cubicBezTo>
                <a:cubicBezTo>
                  <a:pt x="4666220" y="6063285"/>
                  <a:pt x="4640004" y="6114753"/>
                  <a:pt x="4630031" y="6169988"/>
                </a:cubicBezTo>
                <a:cubicBezTo>
                  <a:pt x="4623385" y="6206811"/>
                  <a:pt x="4600231" y="6222543"/>
                  <a:pt x="4580143" y="6202536"/>
                </a:cubicBezTo>
                <a:cubicBezTo>
                  <a:pt x="4522762" y="6154695"/>
                  <a:pt x="4446584" y="6173472"/>
                  <a:pt x="4397068" y="6110189"/>
                </a:cubicBezTo>
                <a:cubicBezTo>
                  <a:pt x="4371477" y="6083156"/>
                  <a:pt x="4333480" y="6068584"/>
                  <a:pt x="4332707" y="6016610"/>
                </a:cubicBezTo>
                <a:cubicBezTo>
                  <a:pt x="4334368" y="6007405"/>
                  <a:pt x="4327906" y="5996315"/>
                  <a:pt x="4319782" y="5994429"/>
                </a:cubicBezTo>
                <a:cubicBezTo>
                  <a:pt x="4281083" y="5993127"/>
                  <a:pt x="4248332" y="5968264"/>
                  <a:pt x="4205536" y="5933398"/>
                </a:cubicBezTo>
                <a:cubicBezTo>
                  <a:pt x="4223516" y="5993198"/>
                  <a:pt x="4251986" y="6032415"/>
                  <a:pt x="4256344" y="6083300"/>
                </a:cubicBezTo>
                <a:cubicBezTo>
                  <a:pt x="4259225" y="6095478"/>
                  <a:pt x="4257562" y="6104683"/>
                  <a:pt x="4246816" y="6107945"/>
                </a:cubicBezTo>
                <a:cubicBezTo>
                  <a:pt x="4236070" y="6111208"/>
                  <a:pt x="4226988" y="6105265"/>
                  <a:pt x="4223148" y="6089028"/>
                </a:cubicBezTo>
                <a:cubicBezTo>
                  <a:pt x="4215724" y="6073878"/>
                  <a:pt x="4233375" y="6051116"/>
                  <a:pt x="4209003" y="6045463"/>
                </a:cubicBezTo>
                <a:cubicBezTo>
                  <a:pt x="4205423" y="6046550"/>
                  <a:pt x="4205423" y="6046550"/>
                  <a:pt x="4202802" y="6051698"/>
                </a:cubicBezTo>
                <a:cubicBezTo>
                  <a:pt x="4195196" y="6084461"/>
                  <a:pt x="4224624" y="6127737"/>
                  <a:pt x="4186441" y="6161081"/>
                </a:cubicBezTo>
                <a:cubicBezTo>
                  <a:pt x="4186441" y="6161081"/>
                  <a:pt x="4193161" y="6189495"/>
                  <a:pt x="4209150" y="6175940"/>
                </a:cubicBezTo>
                <a:cubicBezTo>
                  <a:pt x="4225137" y="6162383"/>
                  <a:pt x="4233263" y="6164269"/>
                  <a:pt x="4241644" y="6183480"/>
                </a:cubicBezTo>
                <a:cubicBezTo>
                  <a:pt x="4256489" y="6213779"/>
                  <a:pt x="4273954" y="6238932"/>
                  <a:pt x="4260143" y="6277932"/>
                </a:cubicBezTo>
                <a:cubicBezTo>
                  <a:pt x="4256819" y="6296342"/>
                  <a:pt x="4259699" y="6308520"/>
                  <a:pt x="4283111" y="6310113"/>
                </a:cubicBezTo>
                <a:cubicBezTo>
                  <a:pt x="4293856" y="6306851"/>
                  <a:pt x="4304602" y="6303589"/>
                  <a:pt x="4305821" y="6324974"/>
                </a:cubicBezTo>
                <a:cubicBezTo>
                  <a:pt x="4306078" y="6342298"/>
                  <a:pt x="4297252" y="6353678"/>
                  <a:pt x="4283886" y="6362087"/>
                </a:cubicBezTo>
                <a:cubicBezTo>
                  <a:pt x="4270516" y="6370497"/>
                  <a:pt x="4261436" y="6364551"/>
                  <a:pt x="4254972" y="6353462"/>
                </a:cubicBezTo>
                <a:cubicBezTo>
                  <a:pt x="4237507" y="6328308"/>
                  <a:pt x="4227206" y="6300982"/>
                  <a:pt x="4187547" y="6295619"/>
                </a:cubicBezTo>
                <a:cubicBezTo>
                  <a:pt x="4224656" y="6371367"/>
                  <a:pt x="4262468" y="6433849"/>
                  <a:pt x="4334178" y="6477341"/>
                </a:cubicBezTo>
                <a:cubicBezTo>
                  <a:pt x="4332000" y="6451899"/>
                  <a:pt x="4317413" y="6438925"/>
                  <a:pt x="4313571" y="6422687"/>
                </a:cubicBezTo>
                <a:cubicBezTo>
                  <a:pt x="4305191" y="6403478"/>
                  <a:pt x="4288684" y="6382384"/>
                  <a:pt x="4311838" y="6366653"/>
                </a:cubicBezTo>
                <a:cubicBezTo>
                  <a:pt x="4331411" y="6352012"/>
                  <a:pt x="4349577" y="6363899"/>
                  <a:pt x="4362500" y="6386080"/>
                </a:cubicBezTo>
                <a:lnTo>
                  <a:pt x="4496093" y="6658775"/>
                </a:lnTo>
                <a:cubicBezTo>
                  <a:pt x="4505435" y="6682042"/>
                  <a:pt x="4471869" y="6783599"/>
                  <a:pt x="4453960" y="6789036"/>
                </a:cubicBezTo>
                <a:cubicBezTo>
                  <a:pt x="4424346" y="6793674"/>
                  <a:pt x="4393771" y="6794256"/>
                  <a:pt x="4374384" y="6760985"/>
                </a:cubicBezTo>
                <a:cubicBezTo>
                  <a:pt x="4366963" y="6745836"/>
                  <a:pt x="4356218" y="6749098"/>
                  <a:pt x="4344510" y="6748299"/>
                </a:cubicBezTo>
                <a:cubicBezTo>
                  <a:pt x="4292448" y="6755404"/>
                  <a:pt x="4262315" y="6725394"/>
                  <a:pt x="4239089" y="6675887"/>
                </a:cubicBezTo>
                <a:cubicBezTo>
                  <a:pt x="4221366" y="6633410"/>
                  <a:pt x="4196480" y="6593109"/>
                  <a:pt x="4185918" y="6548453"/>
                </a:cubicBezTo>
                <a:cubicBezTo>
                  <a:pt x="4183039" y="6536275"/>
                  <a:pt x="4175617" y="6521126"/>
                  <a:pt x="4157706" y="6526563"/>
                </a:cubicBezTo>
                <a:cubicBezTo>
                  <a:pt x="4154384" y="6544975"/>
                  <a:pt x="4160845" y="6556065"/>
                  <a:pt x="4167307" y="6567157"/>
                </a:cubicBezTo>
                <a:cubicBezTo>
                  <a:pt x="4172809" y="6574187"/>
                  <a:pt x="4179273" y="6585278"/>
                  <a:pt x="4169485" y="6592600"/>
                </a:cubicBezTo>
                <a:cubicBezTo>
                  <a:pt x="4159699" y="6599923"/>
                  <a:pt x="4153239" y="6588831"/>
                  <a:pt x="4147737" y="6581799"/>
                </a:cubicBezTo>
                <a:cubicBezTo>
                  <a:pt x="4116389" y="6530407"/>
                  <a:pt x="4115870" y="6495758"/>
                  <a:pt x="4152133" y="6454293"/>
                </a:cubicBezTo>
                <a:cubicBezTo>
                  <a:pt x="4110813" y="6458136"/>
                  <a:pt x="4083562" y="6440305"/>
                  <a:pt x="4066797" y="6401889"/>
                </a:cubicBezTo>
                <a:cubicBezTo>
                  <a:pt x="4041654" y="6344261"/>
                  <a:pt x="3975519" y="6373039"/>
                  <a:pt x="3948711" y="6324618"/>
                </a:cubicBezTo>
                <a:cubicBezTo>
                  <a:pt x="3947751" y="6320559"/>
                  <a:pt x="3944167" y="6321646"/>
                  <a:pt x="3940586" y="6322732"/>
                </a:cubicBezTo>
                <a:cubicBezTo>
                  <a:pt x="3883277" y="6340131"/>
                  <a:pt x="3874710" y="6368836"/>
                  <a:pt x="3911562" y="6427260"/>
                </a:cubicBezTo>
                <a:lnTo>
                  <a:pt x="3928065" y="6448354"/>
                </a:lnTo>
                <a:cubicBezTo>
                  <a:pt x="3946750" y="6494891"/>
                  <a:pt x="3995048" y="6536789"/>
                  <a:pt x="3938257" y="6588835"/>
                </a:cubicBezTo>
                <a:cubicBezTo>
                  <a:pt x="3934676" y="6589923"/>
                  <a:pt x="3933012" y="6599129"/>
                  <a:pt x="3933972" y="6603188"/>
                </a:cubicBezTo>
                <a:cubicBezTo>
                  <a:pt x="3935707" y="6659219"/>
                  <a:pt x="3917097" y="6677924"/>
                  <a:pt x="3867395" y="6662557"/>
                </a:cubicBezTo>
                <a:cubicBezTo>
                  <a:pt x="3859272" y="6660671"/>
                  <a:pt x="3846605" y="6655814"/>
                  <a:pt x="3842321" y="6670170"/>
                </a:cubicBezTo>
                <a:cubicBezTo>
                  <a:pt x="3837337" y="6697786"/>
                  <a:pt x="3820128" y="6689959"/>
                  <a:pt x="3802921" y="6682131"/>
                </a:cubicBezTo>
                <a:lnTo>
                  <a:pt x="3801960" y="6681709"/>
                </a:lnTo>
                <a:lnTo>
                  <a:pt x="3792202" y="6673520"/>
                </a:lnTo>
                <a:cubicBezTo>
                  <a:pt x="3792202" y="6673520"/>
                  <a:pt x="3789755" y="6670884"/>
                  <a:pt x="3787307" y="6668247"/>
                </a:cubicBezTo>
                <a:cubicBezTo>
                  <a:pt x="3777144" y="6652589"/>
                  <a:pt x="3762138" y="6642704"/>
                  <a:pt x="3750591" y="6628695"/>
                </a:cubicBezTo>
                <a:cubicBezTo>
                  <a:pt x="3739045" y="6614686"/>
                  <a:pt x="3726807" y="6601504"/>
                  <a:pt x="3713876" y="6589144"/>
                </a:cubicBezTo>
                <a:cubicBezTo>
                  <a:pt x="3675085" y="6552067"/>
                  <a:pt x="3642201" y="6513503"/>
                  <a:pt x="3604795" y="6474775"/>
                </a:cubicBezTo>
                <a:cubicBezTo>
                  <a:pt x="3604795" y="6474775"/>
                  <a:pt x="3605486" y="6473952"/>
                  <a:pt x="3603038" y="6471314"/>
                </a:cubicBezTo>
                <a:cubicBezTo>
                  <a:pt x="3606870" y="6472302"/>
                  <a:pt x="3608626" y="6475764"/>
                  <a:pt x="3613521" y="6481037"/>
                </a:cubicBezTo>
                <a:cubicBezTo>
                  <a:pt x="3615968" y="6483674"/>
                  <a:pt x="3616661" y="6482849"/>
                  <a:pt x="3616661" y="6482849"/>
                </a:cubicBezTo>
                <a:cubicBezTo>
                  <a:pt x="3617353" y="6482024"/>
                  <a:pt x="3618736" y="6480377"/>
                  <a:pt x="3615597" y="6478563"/>
                </a:cubicBezTo>
                <a:cubicBezTo>
                  <a:pt x="3613149" y="6475928"/>
                  <a:pt x="3612085" y="6471641"/>
                  <a:pt x="3609638" y="6469005"/>
                </a:cubicBezTo>
                <a:cubicBezTo>
                  <a:pt x="3594259" y="6454009"/>
                  <a:pt x="3584097" y="6438352"/>
                  <a:pt x="3569410" y="6422531"/>
                </a:cubicBezTo>
                <a:cubicBezTo>
                  <a:pt x="3525351" y="6375069"/>
                  <a:pt x="3478846" y="6324971"/>
                  <a:pt x="3434788" y="6277510"/>
                </a:cubicBezTo>
                <a:cubicBezTo>
                  <a:pt x="3420102" y="6261689"/>
                  <a:pt x="3408556" y="6247681"/>
                  <a:pt x="3404671" y="6235649"/>
                </a:cubicBezTo>
                <a:cubicBezTo>
                  <a:pt x="3408503" y="6236636"/>
                  <a:pt x="3413399" y="6241910"/>
                  <a:pt x="3416538" y="6243722"/>
                </a:cubicBezTo>
                <a:cubicBezTo>
                  <a:pt x="3432609" y="6257893"/>
                  <a:pt x="3437504" y="6263167"/>
                  <a:pt x="3438248" y="6273387"/>
                </a:cubicBezTo>
                <a:cubicBezTo>
                  <a:pt x="3439312" y="6277674"/>
                  <a:pt x="3441758" y="6280310"/>
                  <a:pt x="3444899" y="6282122"/>
                </a:cubicBezTo>
                <a:cubicBezTo>
                  <a:pt x="3453625" y="6288383"/>
                  <a:pt x="3462725" y="6299755"/>
                  <a:pt x="3470068" y="6307664"/>
                </a:cubicBezTo>
                <a:cubicBezTo>
                  <a:pt x="3484753" y="6323484"/>
                  <a:pt x="3496992" y="6336669"/>
                  <a:pt x="3513755" y="6350016"/>
                </a:cubicBezTo>
                <a:cubicBezTo>
                  <a:pt x="3519340" y="6354466"/>
                  <a:pt x="3529824" y="6364188"/>
                  <a:pt x="3531579" y="6367648"/>
                </a:cubicBezTo>
                <a:cubicBezTo>
                  <a:pt x="3539295" y="6380670"/>
                  <a:pt x="3552917" y="6392204"/>
                  <a:pt x="3558876" y="6401763"/>
                </a:cubicBezTo>
                <a:cubicBezTo>
                  <a:pt x="3563080" y="6407862"/>
                  <a:pt x="3567974" y="6413135"/>
                  <a:pt x="3573561" y="6417584"/>
                </a:cubicBezTo>
                <a:cubicBezTo>
                  <a:pt x="3584737" y="6426483"/>
                  <a:pt x="3592080" y="6434392"/>
                  <a:pt x="3600487" y="6446589"/>
                </a:cubicBezTo>
                <a:cubicBezTo>
                  <a:pt x="3607138" y="6455323"/>
                  <a:pt x="3612033" y="6460596"/>
                  <a:pt x="3620760" y="6466859"/>
                </a:cubicBezTo>
                <a:cubicBezTo>
                  <a:pt x="3636458" y="6475919"/>
                  <a:pt x="3654284" y="6493552"/>
                  <a:pt x="3670725" y="6512833"/>
                </a:cubicBezTo>
                <a:cubicBezTo>
                  <a:pt x="3675621" y="6518107"/>
                  <a:pt x="3679825" y="6524205"/>
                  <a:pt x="3681580" y="6527666"/>
                </a:cubicBezTo>
                <a:cubicBezTo>
                  <a:pt x="3691051" y="6544148"/>
                  <a:pt x="3702598" y="6558156"/>
                  <a:pt x="3714836" y="6571340"/>
                </a:cubicBezTo>
                <a:cubicBezTo>
                  <a:pt x="3727075" y="6584523"/>
                  <a:pt x="3741760" y="6600344"/>
                  <a:pt x="3753999" y="6613527"/>
                </a:cubicBezTo>
                <a:cubicBezTo>
                  <a:pt x="3768685" y="6629349"/>
                  <a:pt x="3786511" y="6646981"/>
                  <a:pt x="3803273" y="6660328"/>
                </a:cubicBezTo>
                <a:cubicBezTo>
                  <a:pt x="3808168" y="6665602"/>
                  <a:pt x="3813063" y="6670875"/>
                  <a:pt x="3815512" y="6673513"/>
                </a:cubicBezTo>
                <a:cubicBezTo>
                  <a:pt x="3822854" y="6681422"/>
                  <a:pt x="3825994" y="6683235"/>
                  <a:pt x="3829825" y="6684222"/>
                </a:cubicBezTo>
                <a:cubicBezTo>
                  <a:pt x="3812000" y="6666588"/>
                  <a:pt x="3801837" y="6650932"/>
                  <a:pt x="3787150" y="6635111"/>
                </a:cubicBezTo>
                <a:cubicBezTo>
                  <a:pt x="3768261" y="6613193"/>
                  <a:pt x="3749371" y="6591275"/>
                  <a:pt x="3733622" y="6571169"/>
                </a:cubicBezTo>
                <a:cubicBezTo>
                  <a:pt x="3722075" y="6557160"/>
                  <a:pt x="3710528" y="6543153"/>
                  <a:pt x="3698982" y="6529144"/>
                </a:cubicBezTo>
                <a:cubicBezTo>
                  <a:pt x="3684987" y="6512498"/>
                  <a:pt x="3671366" y="6500964"/>
                  <a:pt x="3659819" y="6486955"/>
                </a:cubicBezTo>
                <a:cubicBezTo>
                  <a:pt x="3650720" y="6475584"/>
                  <a:pt x="3641301" y="6470147"/>
                  <a:pt x="3629063" y="6456965"/>
                </a:cubicBezTo>
                <a:cubicBezTo>
                  <a:pt x="3622412" y="6448229"/>
                  <a:pt x="3611928" y="6438507"/>
                  <a:pt x="3602138" y="6427960"/>
                </a:cubicBezTo>
                <a:cubicBezTo>
                  <a:pt x="3599691" y="6425323"/>
                  <a:pt x="3599691" y="6425323"/>
                  <a:pt x="3597243" y="6422687"/>
                </a:cubicBezTo>
                <a:cubicBezTo>
                  <a:pt x="3583993" y="6416261"/>
                  <a:pt x="3572447" y="6402254"/>
                  <a:pt x="3561591" y="6387421"/>
                </a:cubicBezTo>
                <a:cubicBezTo>
                  <a:pt x="3553184" y="6375225"/>
                  <a:pt x="3542702" y="6365502"/>
                  <a:pt x="3534987" y="6352481"/>
                </a:cubicBezTo>
                <a:cubicBezTo>
                  <a:pt x="3534987" y="6352481"/>
                  <a:pt x="3532539" y="6349845"/>
                  <a:pt x="3529400" y="6348033"/>
                </a:cubicBezTo>
                <a:cubicBezTo>
                  <a:pt x="3526260" y="6346221"/>
                  <a:pt x="3523812" y="6343583"/>
                  <a:pt x="3521365" y="6340948"/>
                </a:cubicBezTo>
                <a:cubicBezTo>
                  <a:pt x="3497579" y="6313755"/>
                  <a:pt x="3470336" y="6290686"/>
                  <a:pt x="3447243" y="6262669"/>
                </a:cubicBezTo>
                <a:cubicBezTo>
                  <a:pt x="3437451" y="6252122"/>
                  <a:pt x="3430481" y="6249322"/>
                  <a:pt x="3423829" y="6240587"/>
                </a:cubicBezTo>
                <a:cubicBezTo>
                  <a:pt x="3416486" y="6232677"/>
                  <a:pt x="3406695" y="6222130"/>
                  <a:pt x="3399352" y="6214219"/>
                </a:cubicBezTo>
                <a:cubicBezTo>
                  <a:pt x="3383975" y="6199224"/>
                  <a:pt x="3374504" y="6182742"/>
                  <a:pt x="3360881" y="6171208"/>
                </a:cubicBezTo>
                <a:cubicBezTo>
                  <a:pt x="3355986" y="6165934"/>
                  <a:pt x="3353538" y="6163298"/>
                  <a:pt x="3351091" y="6160661"/>
                </a:cubicBezTo>
                <a:cubicBezTo>
                  <a:pt x="3348643" y="6158023"/>
                  <a:pt x="3346888" y="6154562"/>
                  <a:pt x="3343057" y="6153575"/>
                </a:cubicBezTo>
                <a:cubicBezTo>
                  <a:pt x="3342365" y="6154399"/>
                  <a:pt x="3343428" y="6158685"/>
                  <a:pt x="3345876" y="6161321"/>
                </a:cubicBezTo>
                <a:cubicBezTo>
                  <a:pt x="3352527" y="6170057"/>
                  <a:pt x="3357794" y="6180440"/>
                  <a:pt x="3367584" y="6190988"/>
                </a:cubicBezTo>
                <a:cubicBezTo>
                  <a:pt x="3372481" y="6196261"/>
                  <a:pt x="3371097" y="6197910"/>
                  <a:pt x="3375300" y="6204007"/>
                </a:cubicBezTo>
                <a:cubicBezTo>
                  <a:pt x="3360985" y="6193297"/>
                  <a:pt x="3348747" y="6180115"/>
                  <a:pt x="3335817" y="6167754"/>
                </a:cubicBezTo>
                <a:cubicBezTo>
                  <a:pt x="3325334" y="6158031"/>
                  <a:pt x="3316607" y="6151770"/>
                  <a:pt x="3306125" y="6142047"/>
                </a:cubicBezTo>
                <a:cubicBezTo>
                  <a:pt x="3303677" y="6139411"/>
                  <a:pt x="3297398" y="6135788"/>
                  <a:pt x="3298462" y="6140072"/>
                </a:cubicBezTo>
                <a:cubicBezTo>
                  <a:pt x="3299525" y="6144358"/>
                  <a:pt x="3305113" y="6148807"/>
                  <a:pt x="3307560" y="6151444"/>
                </a:cubicBezTo>
                <a:cubicBezTo>
                  <a:pt x="3324695" y="6169902"/>
                  <a:pt x="3339380" y="6185722"/>
                  <a:pt x="3356513" y="6204180"/>
                </a:cubicBezTo>
                <a:cubicBezTo>
                  <a:pt x="3385886" y="6235820"/>
                  <a:pt x="3413183" y="6269934"/>
                  <a:pt x="3435957" y="6303886"/>
                </a:cubicBezTo>
                <a:cubicBezTo>
                  <a:pt x="3444363" y="6316081"/>
                  <a:pt x="3457293" y="6328441"/>
                  <a:pt x="3465700" y="6340636"/>
                </a:cubicBezTo>
                <a:cubicBezTo>
                  <a:pt x="3474799" y="6352008"/>
                  <a:pt x="3487730" y="6364367"/>
                  <a:pt x="3500659" y="6376726"/>
                </a:cubicBezTo>
                <a:cubicBezTo>
                  <a:pt x="3511834" y="6385624"/>
                  <a:pt x="3527212" y="6400620"/>
                  <a:pt x="3539450" y="6413805"/>
                </a:cubicBezTo>
                <a:cubicBezTo>
                  <a:pt x="3558340" y="6435721"/>
                  <a:pt x="3579305" y="6455168"/>
                  <a:pt x="3596811" y="6478735"/>
                </a:cubicBezTo>
                <a:cubicBezTo>
                  <a:pt x="3598567" y="6482197"/>
                  <a:pt x="3601015" y="6484833"/>
                  <a:pt x="3604154" y="6486646"/>
                </a:cubicBezTo>
                <a:cubicBezTo>
                  <a:pt x="3625811" y="6505266"/>
                  <a:pt x="3644009" y="6528009"/>
                  <a:pt x="3663591" y="6549103"/>
                </a:cubicBezTo>
                <a:cubicBezTo>
                  <a:pt x="3686312" y="6572009"/>
                  <a:pt x="3706585" y="6592278"/>
                  <a:pt x="3727231" y="6617658"/>
                </a:cubicBezTo>
                <a:lnTo>
                  <a:pt x="3773911" y="6669390"/>
                </a:lnTo>
                <a:lnTo>
                  <a:pt x="3767043" y="6666373"/>
                </a:lnTo>
                <a:cubicBezTo>
                  <a:pt x="3754704" y="6660874"/>
                  <a:pt x="3742695" y="6654731"/>
                  <a:pt x="3733131" y="6646757"/>
                </a:cubicBezTo>
                <a:lnTo>
                  <a:pt x="3643074" y="6575667"/>
                </a:lnTo>
                <a:lnTo>
                  <a:pt x="3622560" y="6553568"/>
                </a:lnTo>
                <a:lnTo>
                  <a:pt x="3630978" y="6566537"/>
                </a:lnTo>
                <a:lnTo>
                  <a:pt x="3543875" y="6501902"/>
                </a:lnTo>
                <a:lnTo>
                  <a:pt x="3454607" y="6429900"/>
                </a:lnTo>
                <a:lnTo>
                  <a:pt x="3445894" y="6419772"/>
                </a:lnTo>
                <a:cubicBezTo>
                  <a:pt x="3442755" y="6417959"/>
                  <a:pt x="3437860" y="6412686"/>
                  <a:pt x="3436796" y="6408399"/>
                </a:cubicBezTo>
                <a:cubicBezTo>
                  <a:pt x="3435041" y="6404939"/>
                  <a:pt x="3432593" y="6402301"/>
                  <a:pt x="3429453" y="6400489"/>
                </a:cubicBezTo>
                <a:cubicBezTo>
                  <a:pt x="3415139" y="6389780"/>
                  <a:pt x="3401837" y="6372310"/>
                  <a:pt x="3389599" y="6359126"/>
                </a:cubicBezTo>
                <a:cubicBezTo>
                  <a:pt x="3388215" y="6360775"/>
                  <a:pt x="3389970" y="6364236"/>
                  <a:pt x="3384383" y="6359788"/>
                </a:cubicBezTo>
                <a:cubicBezTo>
                  <a:pt x="3381936" y="6357151"/>
                  <a:pt x="3377040" y="6351877"/>
                  <a:pt x="3380872" y="6352865"/>
                </a:cubicBezTo>
                <a:cubicBezTo>
                  <a:pt x="3375976" y="6347591"/>
                  <a:pt x="3371081" y="6342317"/>
                  <a:pt x="3366186" y="6337044"/>
                </a:cubicBezTo>
                <a:cubicBezTo>
                  <a:pt x="3365839" y="6337457"/>
                  <a:pt x="3365932" y="6338734"/>
                  <a:pt x="3365413" y="6339353"/>
                </a:cubicBezTo>
                <a:lnTo>
                  <a:pt x="3362538" y="6338286"/>
                </a:lnTo>
                <a:lnTo>
                  <a:pt x="3360079" y="6335948"/>
                </a:lnTo>
                <a:lnTo>
                  <a:pt x="3357459" y="6330784"/>
                </a:lnTo>
                <a:cubicBezTo>
                  <a:pt x="3352563" y="6325510"/>
                  <a:pt x="3347668" y="6320236"/>
                  <a:pt x="3345220" y="6317600"/>
                </a:cubicBezTo>
                <a:cubicBezTo>
                  <a:pt x="3342081" y="6315787"/>
                  <a:pt x="3343145" y="6320072"/>
                  <a:pt x="3338250" y="6314799"/>
                </a:cubicBezTo>
                <a:cubicBezTo>
                  <a:pt x="3335801" y="6312163"/>
                  <a:pt x="3330215" y="6307714"/>
                  <a:pt x="3329151" y="6303428"/>
                </a:cubicBezTo>
                <a:cubicBezTo>
                  <a:pt x="3324946" y="6297330"/>
                  <a:pt x="3315528" y="6291893"/>
                  <a:pt x="3311325" y="6285795"/>
                </a:cubicBezTo>
                <a:cubicBezTo>
                  <a:pt x="3305366" y="6276237"/>
                  <a:pt x="3299778" y="6271786"/>
                  <a:pt x="3294883" y="6266513"/>
                </a:cubicBezTo>
                <a:cubicBezTo>
                  <a:pt x="3290679" y="6260415"/>
                  <a:pt x="3287541" y="6258603"/>
                  <a:pt x="3282645" y="6253329"/>
                </a:cubicBezTo>
                <a:cubicBezTo>
                  <a:pt x="3273917" y="6247069"/>
                  <a:pt x="3261679" y="6233884"/>
                  <a:pt x="3253272" y="6221688"/>
                </a:cubicBezTo>
                <a:cubicBezTo>
                  <a:pt x="3245930" y="6213778"/>
                  <a:pt x="3236511" y="6208341"/>
                  <a:pt x="3228103" y="6196146"/>
                </a:cubicBezTo>
                <a:cubicBezTo>
                  <a:pt x="3227411" y="6196970"/>
                  <a:pt x="3217993" y="6191533"/>
                  <a:pt x="3214853" y="6189721"/>
                </a:cubicBezTo>
                <a:cubicBezTo>
                  <a:pt x="3202986" y="6181647"/>
                  <a:pt x="3202986" y="6181647"/>
                  <a:pt x="3198411" y="6170439"/>
                </a:cubicBezTo>
                <a:cubicBezTo>
                  <a:pt x="3196654" y="6166978"/>
                  <a:pt x="3194901" y="6163517"/>
                  <a:pt x="3198039" y="6165329"/>
                </a:cubicBezTo>
                <a:cubicBezTo>
                  <a:pt x="3201178" y="6167142"/>
                  <a:pt x="3201871" y="6166316"/>
                  <a:pt x="3206767" y="6171590"/>
                </a:cubicBezTo>
                <a:cubicBezTo>
                  <a:pt x="3214110" y="6179500"/>
                  <a:pt x="3221453" y="6187411"/>
                  <a:pt x="3228795" y="6195320"/>
                </a:cubicBezTo>
                <a:cubicBezTo>
                  <a:pt x="3238906" y="6199933"/>
                  <a:pt x="3250080" y="6208831"/>
                  <a:pt x="3264767" y="6224652"/>
                </a:cubicBezTo>
                <a:cubicBezTo>
                  <a:pt x="3269662" y="6229926"/>
                  <a:pt x="3274558" y="6235200"/>
                  <a:pt x="3279452" y="6240473"/>
                </a:cubicBezTo>
                <a:cubicBezTo>
                  <a:pt x="3303237" y="6267665"/>
                  <a:pt x="3329790" y="6291558"/>
                  <a:pt x="3354959" y="6317103"/>
                </a:cubicBezTo>
                <a:cubicBezTo>
                  <a:pt x="3357407" y="6319738"/>
                  <a:pt x="3361239" y="6320726"/>
                  <a:pt x="3366826" y="6325175"/>
                </a:cubicBezTo>
                <a:cubicBezTo>
                  <a:pt x="3352831" y="6308531"/>
                  <a:pt x="3338145" y="6292710"/>
                  <a:pt x="3325906" y="6279525"/>
                </a:cubicBezTo>
                <a:cubicBezTo>
                  <a:pt x="3325906" y="6279525"/>
                  <a:pt x="3326599" y="6278701"/>
                  <a:pt x="3326599" y="6278701"/>
                </a:cubicBezTo>
                <a:cubicBezTo>
                  <a:pt x="3341285" y="6294522"/>
                  <a:pt x="3355971" y="6310342"/>
                  <a:pt x="3368210" y="6323526"/>
                </a:cubicBezTo>
                <a:cubicBezTo>
                  <a:pt x="3382896" y="6339347"/>
                  <a:pt x="3395134" y="6352530"/>
                  <a:pt x="3407373" y="6365714"/>
                </a:cubicBezTo>
                <a:cubicBezTo>
                  <a:pt x="3409819" y="6368352"/>
                  <a:pt x="3414715" y="6373625"/>
                  <a:pt x="3417854" y="6375437"/>
                </a:cubicBezTo>
                <a:cubicBezTo>
                  <a:pt x="3424134" y="6379061"/>
                  <a:pt x="3424454" y="6373126"/>
                  <a:pt x="3433552" y="6384497"/>
                </a:cubicBezTo>
                <a:cubicBezTo>
                  <a:pt x="3440203" y="6393233"/>
                  <a:pt x="3447175" y="6396033"/>
                  <a:pt x="3453826" y="6404767"/>
                </a:cubicBezTo>
                <a:cubicBezTo>
                  <a:pt x="3458722" y="6410041"/>
                  <a:pt x="3466756" y="6417126"/>
                  <a:pt x="3470268" y="6424049"/>
                </a:cubicBezTo>
                <a:cubicBezTo>
                  <a:pt x="3472023" y="6427510"/>
                  <a:pt x="3475163" y="6429322"/>
                  <a:pt x="3480059" y="6434595"/>
                </a:cubicBezTo>
                <a:cubicBezTo>
                  <a:pt x="3478994" y="6430310"/>
                  <a:pt x="3474791" y="6424212"/>
                  <a:pt x="3475484" y="6423388"/>
                </a:cubicBezTo>
                <a:cubicBezTo>
                  <a:pt x="3474419" y="6419102"/>
                  <a:pt x="3478250" y="6420090"/>
                  <a:pt x="3483146" y="6425363"/>
                </a:cubicBezTo>
                <a:cubicBezTo>
                  <a:pt x="3488042" y="6430637"/>
                  <a:pt x="3495385" y="6438547"/>
                  <a:pt x="3497460" y="6436073"/>
                </a:cubicBezTo>
                <a:cubicBezTo>
                  <a:pt x="3498152" y="6435249"/>
                  <a:pt x="3503047" y="6440522"/>
                  <a:pt x="3505495" y="6443159"/>
                </a:cubicBezTo>
                <a:cubicBezTo>
                  <a:pt x="3515658" y="6458816"/>
                  <a:pt x="3530664" y="6468701"/>
                  <a:pt x="3540455" y="6479249"/>
                </a:cubicBezTo>
                <a:cubicBezTo>
                  <a:pt x="3543595" y="6481061"/>
                  <a:pt x="3546042" y="6483698"/>
                  <a:pt x="3546734" y="6482873"/>
                </a:cubicBezTo>
                <a:cubicBezTo>
                  <a:pt x="3547427" y="6482049"/>
                  <a:pt x="3545670" y="6478588"/>
                  <a:pt x="3543223" y="6475951"/>
                </a:cubicBezTo>
                <a:cubicBezTo>
                  <a:pt x="3532368" y="6461119"/>
                  <a:pt x="3521513" y="6446286"/>
                  <a:pt x="3514490" y="6432441"/>
                </a:cubicBezTo>
                <a:cubicBezTo>
                  <a:pt x="3510287" y="6426343"/>
                  <a:pt x="3506455" y="6425355"/>
                  <a:pt x="3505763" y="6426179"/>
                </a:cubicBezTo>
                <a:cubicBezTo>
                  <a:pt x="3503687" y="6428653"/>
                  <a:pt x="3499856" y="6427666"/>
                  <a:pt x="3491129" y="6421403"/>
                </a:cubicBezTo>
                <a:cubicBezTo>
                  <a:pt x="3487988" y="6419591"/>
                  <a:pt x="3485542" y="6416955"/>
                  <a:pt x="3483093" y="6414318"/>
                </a:cubicBezTo>
                <a:cubicBezTo>
                  <a:pt x="3477827" y="6403935"/>
                  <a:pt x="3464204" y="6392399"/>
                  <a:pt x="3458245" y="6382841"/>
                </a:cubicBezTo>
                <a:cubicBezTo>
                  <a:pt x="3454042" y="6376743"/>
                  <a:pt x="3449146" y="6371469"/>
                  <a:pt x="3441804" y="6363558"/>
                </a:cubicBezTo>
                <a:cubicBezTo>
                  <a:pt x="3436908" y="6358285"/>
                  <a:pt x="3432385" y="6358121"/>
                  <a:pt x="3428553" y="6357135"/>
                </a:cubicBezTo>
                <a:cubicBezTo>
                  <a:pt x="3421582" y="6354334"/>
                  <a:pt x="3411100" y="6344611"/>
                  <a:pt x="3408973" y="6336040"/>
                </a:cubicBezTo>
                <a:cubicBezTo>
                  <a:pt x="3410357" y="6334391"/>
                  <a:pt x="3408600" y="6330930"/>
                  <a:pt x="3407536" y="6326645"/>
                </a:cubicBezTo>
                <a:cubicBezTo>
                  <a:pt x="3408919" y="6324996"/>
                  <a:pt x="3404716" y="6318898"/>
                  <a:pt x="3397373" y="6310987"/>
                </a:cubicBezTo>
                <a:cubicBezTo>
                  <a:pt x="3392478" y="6305715"/>
                  <a:pt x="3387583" y="6300440"/>
                  <a:pt x="3384071" y="6293517"/>
                </a:cubicBezTo>
                <a:cubicBezTo>
                  <a:pt x="3377420" y="6284783"/>
                  <a:pt x="3368694" y="6278522"/>
                  <a:pt x="3361721" y="6275721"/>
                </a:cubicBezTo>
                <a:cubicBezTo>
                  <a:pt x="3350228" y="6272758"/>
                  <a:pt x="3335542" y="6256938"/>
                  <a:pt x="3321919" y="6245403"/>
                </a:cubicBezTo>
                <a:cubicBezTo>
                  <a:pt x="3316331" y="6240954"/>
                  <a:pt x="3312821" y="6234031"/>
                  <a:pt x="3306169" y="6225297"/>
                </a:cubicBezTo>
                <a:cubicBezTo>
                  <a:pt x="3298826" y="6217387"/>
                  <a:pt x="3292867" y="6207827"/>
                  <a:pt x="3289355" y="6200905"/>
                </a:cubicBezTo>
                <a:cubicBezTo>
                  <a:pt x="3277436" y="6181787"/>
                  <a:pt x="3274989" y="6179149"/>
                  <a:pt x="3261738" y="6172726"/>
                </a:cubicBezTo>
                <a:cubicBezTo>
                  <a:pt x="3259292" y="6170088"/>
                  <a:pt x="3257908" y="6171738"/>
                  <a:pt x="3254768" y="6169925"/>
                </a:cubicBezTo>
                <a:cubicBezTo>
                  <a:pt x="3243541" y="6149982"/>
                  <a:pt x="3231302" y="6136799"/>
                  <a:pt x="3216617" y="6120978"/>
                </a:cubicBezTo>
                <a:cubicBezTo>
                  <a:pt x="3206825" y="6110431"/>
                  <a:pt x="3199483" y="6102521"/>
                  <a:pt x="3189692" y="6091974"/>
                </a:cubicBezTo>
                <a:cubicBezTo>
                  <a:pt x="3169419" y="6071705"/>
                  <a:pt x="3151913" y="6048138"/>
                  <a:pt x="3129192" y="6025230"/>
                </a:cubicBezTo>
                <a:cubicBezTo>
                  <a:pt x="3121849" y="6017320"/>
                  <a:pt x="3122170" y="6011386"/>
                  <a:pt x="3112750" y="6005949"/>
                </a:cubicBezTo>
                <a:cubicBezTo>
                  <a:pt x="3104022" y="5999687"/>
                  <a:pt x="3098064" y="5990129"/>
                  <a:pt x="3092477" y="5985679"/>
                </a:cubicBezTo>
                <a:cubicBezTo>
                  <a:pt x="3085133" y="5977768"/>
                  <a:pt x="3077791" y="5969859"/>
                  <a:pt x="3070448" y="5961948"/>
                </a:cubicBezTo>
                <a:cubicBezTo>
                  <a:pt x="3064168" y="5958324"/>
                  <a:pt x="3067681" y="5965247"/>
                  <a:pt x="3063848" y="5964259"/>
                </a:cubicBezTo>
                <a:cubicBezTo>
                  <a:pt x="3053737" y="5959646"/>
                  <a:pt x="3043254" y="5949924"/>
                  <a:pt x="3032401" y="5935092"/>
                </a:cubicBezTo>
                <a:cubicBezTo>
                  <a:pt x="3029953" y="5932454"/>
                  <a:pt x="3030645" y="5931630"/>
                  <a:pt x="3025750" y="5926357"/>
                </a:cubicBezTo>
                <a:cubicBezTo>
                  <a:pt x="3023302" y="5923720"/>
                  <a:pt x="3020162" y="5921908"/>
                  <a:pt x="3018778" y="5923557"/>
                </a:cubicBezTo>
                <a:cubicBezTo>
                  <a:pt x="3018086" y="5924381"/>
                  <a:pt x="3016702" y="5926030"/>
                  <a:pt x="3021598" y="5931304"/>
                </a:cubicBezTo>
                <a:cubicBezTo>
                  <a:pt x="3029633" y="5938389"/>
                  <a:pt x="3036284" y="5947125"/>
                  <a:pt x="3041871" y="5951573"/>
                </a:cubicBezTo>
                <a:cubicBezTo>
                  <a:pt x="3051662" y="5962119"/>
                  <a:pt x="3055174" y="5969042"/>
                  <a:pt x="3062517" y="5976953"/>
                </a:cubicBezTo>
                <a:cubicBezTo>
                  <a:pt x="3066720" y="5983051"/>
                  <a:pt x="3067091" y="5988161"/>
                  <a:pt x="3065708" y="5989810"/>
                </a:cubicBezTo>
                <a:cubicBezTo>
                  <a:pt x="3068527" y="5997556"/>
                  <a:pt x="3067836" y="5998381"/>
                  <a:pt x="3076564" y="6004642"/>
                </a:cubicBezTo>
                <a:cubicBezTo>
                  <a:pt x="3087046" y="6014365"/>
                  <a:pt x="3097528" y="6024088"/>
                  <a:pt x="3108703" y="6032985"/>
                </a:cubicBezTo>
                <a:cubicBezTo>
                  <a:pt x="3111842" y="6034798"/>
                  <a:pt x="3116045" y="6040896"/>
                  <a:pt x="3120941" y="6046170"/>
                </a:cubicBezTo>
                <a:cubicBezTo>
                  <a:pt x="3123389" y="6048806"/>
                  <a:pt x="3122005" y="6050455"/>
                  <a:pt x="3123761" y="6053916"/>
                </a:cubicBezTo>
                <a:cubicBezTo>
                  <a:pt x="3127273" y="6060839"/>
                  <a:pt x="3121685" y="6056390"/>
                  <a:pt x="3117853" y="6055402"/>
                </a:cubicBezTo>
                <a:cubicBezTo>
                  <a:pt x="3114023" y="6054415"/>
                  <a:pt x="3106679" y="6046504"/>
                  <a:pt x="3100399" y="6042880"/>
                </a:cubicBezTo>
                <a:cubicBezTo>
                  <a:pt x="3097261" y="6041068"/>
                  <a:pt x="3097261" y="6041068"/>
                  <a:pt x="3096569" y="6041891"/>
                </a:cubicBezTo>
                <a:cubicBezTo>
                  <a:pt x="3095876" y="6042717"/>
                  <a:pt x="3098324" y="6045353"/>
                  <a:pt x="3100772" y="6047990"/>
                </a:cubicBezTo>
                <a:cubicBezTo>
                  <a:pt x="3108114" y="6055901"/>
                  <a:pt x="3117213" y="6067272"/>
                  <a:pt x="3125940" y="6073532"/>
                </a:cubicBezTo>
                <a:cubicBezTo>
                  <a:pt x="3126632" y="6072708"/>
                  <a:pt x="3128388" y="6076169"/>
                  <a:pt x="3128388" y="6076169"/>
                </a:cubicBezTo>
                <a:cubicBezTo>
                  <a:pt x="3132591" y="6082268"/>
                  <a:pt x="3127696" y="6076994"/>
                  <a:pt x="3127004" y="6077818"/>
                </a:cubicBezTo>
                <a:cubicBezTo>
                  <a:pt x="3123865" y="6076005"/>
                  <a:pt x="3122481" y="6077655"/>
                  <a:pt x="3127376" y="6082928"/>
                </a:cubicBezTo>
                <a:cubicBezTo>
                  <a:pt x="3132271" y="6088203"/>
                  <a:pt x="3137167" y="6093476"/>
                  <a:pt x="3144510" y="6101386"/>
                </a:cubicBezTo>
                <a:cubicBezTo>
                  <a:pt x="3135784" y="6095125"/>
                  <a:pt x="3128440" y="6087214"/>
                  <a:pt x="3120405" y="6080129"/>
                </a:cubicBezTo>
                <a:cubicBezTo>
                  <a:pt x="3114818" y="6075679"/>
                  <a:pt x="3114126" y="6076504"/>
                  <a:pt x="3115882" y="6079966"/>
                </a:cubicBezTo>
                <a:cubicBezTo>
                  <a:pt x="3115562" y="6085900"/>
                  <a:pt x="3114870" y="6086724"/>
                  <a:pt x="3104388" y="6077001"/>
                </a:cubicBezTo>
                <a:cubicBezTo>
                  <a:pt x="3101940" y="6074366"/>
                  <a:pt x="3097044" y="6069091"/>
                  <a:pt x="3094597" y="6066455"/>
                </a:cubicBezTo>
                <a:cubicBezTo>
                  <a:pt x="3093905" y="6067279"/>
                  <a:pt x="3093905" y="6067279"/>
                  <a:pt x="3093213" y="6068104"/>
                </a:cubicBezTo>
                <a:cubicBezTo>
                  <a:pt x="3093213" y="6068104"/>
                  <a:pt x="3092521" y="6068928"/>
                  <a:pt x="3092521" y="6068928"/>
                </a:cubicBezTo>
                <a:cubicBezTo>
                  <a:pt x="3110347" y="6086562"/>
                  <a:pt x="3119126" y="6103868"/>
                  <a:pt x="3136259" y="6122325"/>
                </a:cubicBezTo>
                <a:cubicBezTo>
                  <a:pt x="3146050" y="6132872"/>
                  <a:pt x="3154457" y="6145067"/>
                  <a:pt x="3162172" y="6158088"/>
                </a:cubicBezTo>
                <a:cubicBezTo>
                  <a:pt x="3161481" y="6158912"/>
                  <a:pt x="3166376" y="6164185"/>
                  <a:pt x="3165683" y="6165011"/>
                </a:cubicBezTo>
                <a:cubicBezTo>
                  <a:pt x="3164300" y="6166659"/>
                  <a:pt x="3159404" y="6161387"/>
                  <a:pt x="3156957" y="6158749"/>
                </a:cubicBezTo>
                <a:cubicBezTo>
                  <a:pt x="3149614" y="6150838"/>
                  <a:pt x="3142271" y="6142929"/>
                  <a:pt x="3134927" y="6135019"/>
                </a:cubicBezTo>
                <a:cubicBezTo>
                  <a:pt x="3132480" y="6132382"/>
                  <a:pt x="3130032" y="6129745"/>
                  <a:pt x="3129339" y="6130570"/>
                </a:cubicBezTo>
                <a:cubicBezTo>
                  <a:pt x="3128648" y="6131394"/>
                  <a:pt x="3127956" y="6132219"/>
                  <a:pt x="3130405" y="6134855"/>
                </a:cubicBezTo>
                <a:cubicBezTo>
                  <a:pt x="3135299" y="6140128"/>
                  <a:pt x="3136362" y="6144416"/>
                  <a:pt x="3143706" y="6152325"/>
                </a:cubicBezTo>
                <a:cubicBezTo>
                  <a:pt x="3151049" y="6160235"/>
                  <a:pt x="3158392" y="6168146"/>
                  <a:pt x="3165735" y="6176055"/>
                </a:cubicBezTo>
                <a:cubicBezTo>
                  <a:pt x="3169939" y="6182153"/>
                  <a:pt x="3166108" y="6181166"/>
                  <a:pt x="3165416" y="6181991"/>
                </a:cubicBezTo>
                <a:cubicBezTo>
                  <a:pt x="3164724" y="6182815"/>
                  <a:pt x="3164032" y="6183639"/>
                  <a:pt x="3164032" y="6183639"/>
                </a:cubicBezTo>
                <a:cubicBezTo>
                  <a:pt x="3148653" y="6168643"/>
                  <a:pt x="3137852" y="6164855"/>
                  <a:pt x="3123165" y="6149035"/>
                </a:cubicBezTo>
                <a:cubicBezTo>
                  <a:pt x="3093793" y="6117393"/>
                  <a:pt x="3068945" y="6085916"/>
                  <a:pt x="3038880" y="6055101"/>
                </a:cubicBezTo>
                <a:cubicBezTo>
                  <a:pt x="3033293" y="6050651"/>
                  <a:pt x="3027334" y="6041091"/>
                  <a:pt x="3025258" y="6043565"/>
                </a:cubicBezTo>
                <a:cubicBezTo>
                  <a:pt x="3020043" y="6044225"/>
                  <a:pt x="3031217" y="6053124"/>
                  <a:pt x="3036112" y="6058397"/>
                </a:cubicBezTo>
                <a:cubicBezTo>
                  <a:pt x="3046594" y="6068120"/>
                  <a:pt x="3054310" y="6081140"/>
                  <a:pt x="3064101" y="6091687"/>
                </a:cubicBezTo>
                <a:cubicBezTo>
                  <a:pt x="3074584" y="6101410"/>
                  <a:pt x="3087513" y="6113770"/>
                  <a:pt x="3095921" y="6125964"/>
                </a:cubicBezTo>
                <a:cubicBezTo>
                  <a:pt x="3111671" y="6146072"/>
                  <a:pt x="3129496" y="6163704"/>
                  <a:pt x="3144182" y="6179525"/>
                </a:cubicBezTo>
                <a:cubicBezTo>
                  <a:pt x="3175311" y="6214626"/>
                  <a:pt x="3202607" y="6248741"/>
                  <a:pt x="3218409" y="6279893"/>
                </a:cubicBezTo>
                <a:cubicBezTo>
                  <a:pt x="3226124" y="6292913"/>
                  <a:pt x="3235914" y="6303460"/>
                  <a:pt x="3245704" y="6314007"/>
                </a:cubicBezTo>
                <a:cubicBezTo>
                  <a:pt x="3246929" y="6315326"/>
                  <a:pt x="3249549" y="6317757"/>
                  <a:pt x="3251691" y="6320063"/>
                </a:cubicBezTo>
                <a:lnTo>
                  <a:pt x="3253815" y="6323689"/>
                </a:lnTo>
                <a:lnTo>
                  <a:pt x="3254672" y="6325327"/>
                </a:lnTo>
                <a:lnTo>
                  <a:pt x="3249098" y="6323154"/>
                </a:lnTo>
                <a:cubicBezTo>
                  <a:pt x="3246956" y="6320848"/>
                  <a:pt x="3244854" y="6317799"/>
                  <a:pt x="3243630" y="6316480"/>
                </a:cubicBezTo>
                <a:cubicBezTo>
                  <a:pt x="3202019" y="6271656"/>
                  <a:pt x="3160409" y="6226830"/>
                  <a:pt x="3116351" y="6179370"/>
                </a:cubicBezTo>
                <a:cubicBezTo>
                  <a:pt x="3101664" y="6163548"/>
                  <a:pt x="3088414" y="6157125"/>
                  <a:pt x="3072716" y="6148063"/>
                </a:cubicBezTo>
                <a:cubicBezTo>
                  <a:pt x="3072716" y="6148063"/>
                  <a:pt x="3072024" y="6148888"/>
                  <a:pt x="3071332" y="6149712"/>
                </a:cubicBezTo>
                <a:cubicBezTo>
                  <a:pt x="3074152" y="6157459"/>
                  <a:pt x="3075215" y="6161745"/>
                  <a:pt x="3075589" y="6166854"/>
                </a:cubicBezTo>
                <a:cubicBezTo>
                  <a:pt x="3073513" y="6169329"/>
                  <a:pt x="3078779" y="6179712"/>
                  <a:pt x="3086123" y="6187622"/>
                </a:cubicBezTo>
                <a:cubicBezTo>
                  <a:pt x="3105704" y="6208716"/>
                  <a:pt x="3100861" y="6214487"/>
                  <a:pt x="3099848" y="6221246"/>
                </a:cubicBezTo>
                <a:cubicBezTo>
                  <a:pt x="3097452" y="6229654"/>
                  <a:pt x="3106233" y="6246961"/>
                  <a:pt x="3115011" y="6264268"/>
                </a:cubicBezTo>
                <a:cubicBezTo>
                  <a:pt x="3116075" y="6268552"/>
                  <a:pt x="3121662" y="6273002"/>
                  <a:pt x="3124110" y="6275638"/>
                </a:cubicBezTo>
                <a:cubicBezTo>
                  <a:pt x="3133900" y="6286186"/>
                  <a:pt x="3144383" y="6295908"/>
                  <a:pt x="3149650" y="6306291"/>
                </a:cubicBezTo>
                <a:cubicBezTo>
                  <a:pt x="3151406" y="6309753"/>
                  <a:pt x="3153854" y="6312391"/>
                  <a:pt x="3158750" y="6317663"/>
                </a:cubicBezTo>
                <a:cubicBezTo>
                  <a:pt x="3166092" y="6325574"/>
                  <a:pt x="3173436" y="6333484"/>
                  <a:pt x="3178330" y="6338757"/>
                </a:cubicBezTo>
                <a:cubicBezTo>
                  <a:pt x="3189878" y="6352766"/>
                  <a:pt x="3202807" y="6365125"/>
                  <a:pt x="3214674" y="6373199"/>
                </a:cubicBezTo>
                <a:cubicBezTo>
                  <a:pt x="3224093" y="6378635"/>
                  <a:pt x="3233191" y="6390006"/>
                  <a:pt x="3238459" y="6400390"/>
                </a:cubicBezTo>
                <a:cubicBezTo>
                  <a:pt x="3247929" y="6416872"/>
                  <a:pt x="3265063" y="6435329"/>
                  <a:pt x="3275226" y="6450987"/>
                </a:cubicBezTo>
                <a:cubicBezTo>
                  <a:pt x="3276982" y="6454447"/>
                  <a:pt x="3322744" y="6494326"/>
                  <a:pt x="3323436" y="6493501"/>
                </a:cubicBezTo>
                <a:lnTo>
                  <a:pt x="3327061" y="6495637"/>
                </a:lnTo>
                <a:lnTo>
                  <a:pt x="3332637" y="6511649"/>
                </a:lnTo>
                <a:cubicBezTo>
                  <a:pt x="3341276" y="6548180"/>
                  <a:pt x="3326247" y="6565795"/>
                  <a:pt x="3305974" y="6593704"/>
                </a:cubicBezTo>
                <a:cubicBezTo>
                  <a:pt x="3253021" y="6661989"/>
                  <a:pt x="3199222" y="6613060"/>
                  <a:pt x="3148561" y="6593635"/>
                </a:cubicBezTo>
                <a:cubicBezTo>
                  <a:pt x="3101480" y="6573121"/>
                  <a:pt x="3061305" y="6533108"/>
                  <a:pt x="3036158" y="6475482"/>
                </a:cubicBezTo>
                <a:cubicBezTo>
                  <a:pt x="3029698" y="6464391"/>
                  <a:pt x="3017732" y="6446269"/>
                  <a:pt x="3006988" y="6449530"/>
                </a:cubicBezTo>
                <a:cubicBezTo>
                  <a:pt x="2949677" y="6466929"/>
                  <a:pt x="2921909" y="6414450"/>
                  <a:pt x="2881035" y="6387703"/>
                </a:cubicBezTo>
                <a:cubicBezTo>
                  <a:pt x="2781114" y="6322320"/>
                  <a:pt x="2675951" y="6267231"/>
                  <a:pt x="2601545" y="6163648"/>
                </a:cubicBezTo>
                <a:lnTo>
                  <a:pt x="2600585" y="6159591"/>
                </a:lnTo>
                <a:cubicBezTo>
                  <a:pt x="2570455" y="6129580"/>
                  <a:pt x="2540841" y="6134219"/>
                  <a:pt x="2522487" y="6170247"/>
                </a:cubicBezTo>
                <a:cubicBezTo>
                  <a:pt x="2501513" y="6211419"/>
                  <a:pt x="2478102" y="6209826"/>
                  <a:pt x="2448931" y="6183875"/>
                </a:cubicBezTo>
                <a:cubicBezTo>
                  <a:pt x="2438887" y="6173874"/>
                  <a:pt x="2429803" y="6167928"/>
                  <a:pt x="2419759" y="6157925"/>
                </a:cubicBezTo>
                <a:cubicBezTo>
                  <a:pt x="2410676" y="6151982"/>
                  <a:pt x="2409457" y="6130598"/>
                  <a:pt x="2396091" y="6139007"/>
                </a:cubicBezTo>
                <a:cubicBezTo>
                  <a:pt x="2388927" y="6141182"/>
                  <a:pt x="2383683" y="6151474"/>
                  <a:pt x="2382022" y="6160681"/>
                </a:cubicBezTo>
                <a:cubicBezTo>
                  <a:pt x="2381321" y="6173946"/>
                  <a:pt x="2393984" y="6178802"/>
                  <a:pt x="2406651" y="6183659"/>
                </a:cubicBezTo>
                <a:cubicBezTo>
                  <a:pt x="2419317" y="6188515"/>
                  <a:pt x="2436525" y="6196345"/>
                  <a:pt x="2430579" y="6219902"/>
                </a:cubicBezTo>
                <a:cubicBezTo>
                  <a:pt x="2427256" y="6238313"/>
                  <a:pt x="2414848" y="6250783"/>
                  <a:pt x="2395978" y="6252159"/>
                </a:cubicBezTo>
                <a:cubicBezTo>
                  <a:pt x="2381650" y="6256510"/>
                  <a:pt x="2368987" y="6251652"/>
                  <a:pt x="2358240" y="6254914"/>
                </a:cubicBezTo>
                <a:cubicBezTo>
                  <a:pt x="2329586" y="6263614"/>
                  <a:pt x="2301891" y="6276371"/>
                  <a:pt x="2305988" y="6309935"/>
                </a:cubicBezTo>
                <a:cubicBezTo>
                  <a:pt x="2305804" y="6357848"/>
                  <a:pt x="2282391" y="6356256"/>
                  <a:pt x="2255398" y="6355747"/>
                </a:cubicBezTo>
                <a:cubicBezTo>
                  <a:pt x="2181585" y="6352051"/>
                  <a:pt x="2104890" y="6336178"/>
                  <a:pt x="2032996" y="6340601"/>
                </a:cubicBezTo>
                <a:cubicBezTo>
                  <a:pt x="2021288" y="6339804"/>
                  <a:pt x="2013167" y="6337921"/>
                  <a:pt x="2012908" y="6320596"/>
                </a:cubicBezTo>
                <a:cubicBezTo>
                  <a:pt x="2048469" y="6292397"/>
                  <a:pt x="2092926" y="6318055"/>
                  <a:pt x="2127785" y="6303125"/>
                </a:cubicBezTo>
                <a:cubicBezTo>
                  <a:pt x="2166225" y="6287103"/>
                  <a:pt x="2194362" y="6243754"/>
                  <a:pt x="2231843" y="6223676"/>
                </a:cubicBezTo>
                <a:cubicBezTo>
                  <a:pt x="2248792" y="6214179"/>
                  <a:pt x="2263118" y="6209830"/>
                  <a:pt x="2279365" y="6213598"/>
                </a:cubicBezTo>
                <a:cubicBezTo>
                  <a:pt x="2332392" y="6210555"/>
                  <a:pt x="2309166" y="6161045"/>
                  <a:pt x="2314152" y="6133427"/>
                </a:cubicBezTo>
                <a:cubicBezTo>
                  <a:pt x="2323422" y="6091457"/>
                  <a:pt x="2293105" y="6109362"/>
                  <a:pt x="2277818" y="6109652"/>
                </a:cubicBezTo>
                <a:cubicBezTo>
                  <a:pt x="2236498" y="6113494"/>
                  <a:pt x="2192556" y="6122484"/>
                  <a:pt x="2157180" y="6102766"/>
                </a:cubicBezTo>
                <a:cubicBezTo>
                  <a:pt x="2113682" y="6081168"/>
                  <a:pt x="2073323" y="6089069"/>
                  <a:pt x="2033218" y="6114297"/>
                </a:cubicBezTo>
                <a:cubicBezTo>
                  <a:pt x="1975208" y="6144958"/>
                  <a:pt x="1914318" y="6163443"/>
                  <a:pt x="1852209" y="6160547"/>
                </a:cubicBezTo>
                <a:cubicBezTo>
                  <a:pt x="1774813" y="6157938"/>
                  <a:pt x="1697158" y="6138006"/>
                  <a:pt x="1620979" y="6156781"/>
                </a:cubicBezTo>
                <a:cubicBezTo>
                  <a:pt x="1606653" y="6161130"/>
                  <a:pt x="1581580" y="6168742"/>
                  <a:pt x="1575819" y="6144386"/>
                </a:cubicBezTo>
                <a:cubicBezTo>
                  <a:pt x="1570059" y="6120031"/>
                  <a:pt x="1605433" y="6139745"/>
                  <a:pt x="1606836" y="6113217"/>
                </a:cubicBezTo>
                <a:cubicBezTo>
                  <a:pt x="1436128" y="6186795"/>
                  <a:pt x="1265530" y="6147219"/>
                  <a:pt x="1084447" y="6128232"/>
                </a:cubicBezTo>
                <a:cubicBezTo>
                  <a:pt x="1153646" y="6063715"/>
                  <a:pt x="1217160" y="6040083"/>
                  <a:pt x="1292192" y="6065165"/>
                </a:cubicBezTo>
                <a:cubicBezTo>
                  <a:pt x="1358616" y="6045724"/>
                  <a:pt x="1454261" y="6025390"/>
                  <a:pt x="1482990" y="6011592"/>
                </a:cubicBezTo>
                <a:cubicBezTo>
                  <a:pt x="1473906" y="6005647"/>
                  <a:pt x="1458617" y="6005937"/>
                  <a:pt x="1464564" y="5982380"/>
                </a:cubicBezTo>
                <a:cubicBezTo>
                  <a:pt x="1467890" y="5963967"/>
                  <a:pt x="1479592" y="5964763"/>
                  <a:pt x="1495840" y="5968533"/>
                </a:cubicBezTo>
                <a:cubicBezTo>
                  <a:pt x="1512086" y="5972302"/>
                  <a:pt x="1527374" y="5972012"/>
                  <a:pt x="1543621" y="5975782"/>
                </a:cubicBezTo>
                <a:cubicBezTo>
                  <a:pt x="1575157" y="5979261"/>
                  <a:pt x="1582321" y="5977086"/>
                  <a:pt x="1605214" y="5944029"/>
                </a:cubicBezTo>
                <a:cubicBezTo>
                  <a:pt x="1550269" y="5938958"/>
                  <a:pt x="1493662" y="5943091"/>
                  <a:pt x="1439418" y="5924753"/>
                </a:cubicBezTo>
                <a:cubicBezTo>
                  <a:pt x="1448945" y="5900106"/>
                  <a:pt x="1461610" y="5904961"/>
                  <a:pt x="1476898" y="5904672"/>
                </a:cubicBezTo>
                <a:cubicBezTo>
                  <a:pt x="1533505" y="5900537"/>
                  <a:pt x="1587490" y="5901553"/>
                  <a:pt x="1642437" y="5906626"/>
                </a:cubicBezTo>
                <a:cubicBezTo>
                  <a:pt x="1710048" y="5916555"/>
                  <a:pt x="1772602" y="5888865"/>
                  <a:pt x="1804063" y="5827103"/>
                </a:cubicBezTo>
                <a:cubicBezTo>
                  <a:pt x="1703327" y="5888140"/>
                  <a:pt x="1606989" y="5821671"/>
                  <a:pt x="1510980" y="5837767"/>
                </a:cubicBezTo>
                <a:cubicBezTo>
                  <a:pt x="1456296" y="5850017"/>
                  <a:pt x="1399171" y="5819501"/>
                  <a:pt x="1343782" y="5845016"/>
                </a:cubicBezTo>
                <a:cubicBezTo>
                  <a:pt x="1312505" y="5858863"/>
                  <a:pt x="1294338" y="5846975"/>
                  <a:pt x="1279493" y="5816674"/>
                </a:cubicBezTo>
                <a:cubicBezTo>
                  <a:pt x="1265610" y="5790435"/>
                  <a:pt x="1242902" y="5775575"/>
                  <a:pt x="1212326" y="5776157"/>
                </a:cubicBezTo>
                <a:cubicBezTo>
                  <a:pt x="1178168" y="5777823"/>
                  <a:pt x="1149958" y="5755932"/>
                  <a:pt x="1119125" y="5739191"/>
                </a:cubicBezTo>
                <a:cubicBezTo>
                  <a:pt x="1110040" y="5733245"/>
                  <a:pt x="1108122" y="5725128"/>
                  <a:pt x="1112405" y="5710776"/>
                </a:cubicBezTo>
                <a:cubicBezTo>
                  <a:pt x="1117648" y="5700481"/>
                  <a:pt x="1125773" y="5702366"/>
                  <a:pt x="1132938" y="5700191"/>
                </a:cubicBezTo>
                <a:cubicBezTo>
                  <a:pt x="1224918" y="5715772"/>
                  <a:pt x="1310367" y="5655029"/>
                  <a:pt x="1404971" y="5665463"/>
                </a:cubicBezTo>
                <a:cubicBezTo>
                  <a:pt x="1413094" y="5667349"/>
                  <a:pt x="1421918" y="5655967"/>
                  <a:pt x="1419998" y="5647849"/>
                </a:cubicBezTo>
                <a:cubicBezTo>
                  <a:pt x="1421660" y="5638641"/>
                  <a:pt x="1412577" y="5632701"/>
                  <a:pt x="1404454" y="5630814"/>
                </a:cubicBezTo>
                <a:cubicBezTo>
                  <a:pt x="1392749" y="5630019"/>
                  <a:pt x="1381043" y="5629221"/>
                  <a:pt x="1370296" y="5632483"/>
                </a:cubicBezTo>
                <a:cubicBezTo>
                  <a:pt x="1230791" y="5626977"/>
                  <a:pt x="1089624" y="5630677"/>
                  <a:pt x="947239" y="5612992"/>
                </a:cubicBezTo>
                <a:lnTo>
                  <a:pt x="649801" y="5572766"/>
                </a:lnTo>
                <a:cubicBezTo>
                  <a:pt x="638094" y="5571970"/>
                  <a:pt x="614683" y="5570377"/>
                  <a:pt x="613465" y="5548992"/>
                </a:cubicBezTo>
                <a:cubicBezTo>
                  <a:pt x="614869" y="5522462"/>
                  <a:pt x="637321" y="5519996"/>
                  <a:pt x="652607" y="5519706"/>
                </a:cubicBezTo>
                <a:cubicBezTo>
                  <a:pt x="675057" y="5517242"/>
                  <a:pt x="697510" y="5514775"/>
                  <a:pt x="717339" y="5517458"/>
                </a:cubicBezTo>
                <a:lnTo>
                  <a:pt x="1048459" y="5518877"/>
                </a:lnTo>
                <a:lnTo>
                  <a:pt x="1033426" y="5513068"/>
                </a:lnTo>
                <a:cubicBezTo>
                  <a:pt x="1000971" y="5504139"/>
                  <a:pt x="967588" y="5497836"/>
                  <a:pt x="943479" y="5472628"/>
                </a:cubicBezTo>
                <a:cubicBezTo>
                  <a:pt x="932352" y="5460025"/>
                  <a:pt x="917515" y="5455822"/>
                  <a:pt x="906387" y="5443222"/>
                </a:cubicBezTo>
                <a:cubicBezTo>
                  <a:pt x="876713" y="5401206"/>
                  <a:pt x="839620" y="5380200"/>
                  <a:pt x="798818" y="5359191"/>
                </a:cubicBezTo>
                <a:cubicBezTo>
                  <a:pt x="787692" y="5354990"/>
                  <a:pt x="780274" y="5346588"/>
                  <a:pt x="769144" y="5342389"/>
                </a:cubicBezTo>
                <a:cubicBezTo>
                  <a:pt x="743181" y="5342387"/>
                  <a:pt x="754307" y="5254160"/>
                  <a:pt x="702380" y="5308776"/>
                </a:cubicBezTo>
                <a:cubicBezTo>
                  <a:pt x="680125" y="5329784"/>
                  <a:pt x="646742" y="5325581"/>
                  <a:pt x="620777" y="5359191"/>
                </a:cubicBezTo>
                <a:cubicBezTo>
                  <a:pt x="591105" y="5397005"/>
                  <a:pt x="546593" y="5405407"/>
                  <a:pt x="505791" y="5375996"/>
                </a:cubicBezTo>
                <a:cubicBezTo>
                  <a:pt x="394514" y="5296173"/>
                  <a:pt x="279534" y="5220549"/>
                  <a:pt x="179385" y="5119718"/>
                </a:cubicBezTo>
                <a:cubicBezTo>
                  <a:pt x="145999" y="5086107"/>
                  <a:pt x="112616" y="5048295"/>
                  <a:pt x="75524" y="5018886"/>
                </a:cubicBezTo>
                <a:cubicBezTo>
                  <a:pt x="45850" y="4997880"/>
                  <a:pt x="31013" y="4951665"/>
                  <a:pt x="12469" y="4918053"/>
                </a:cubicBezTo>
                <a:lnTo>
                  <a:pt x="1" y="48993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8906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3982160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7433679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6181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606783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411328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2964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260648"/>
            <a:ext cx="1123324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1028733"/>
            <a:ext cx="11233248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02014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08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494713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255573" y="164638"/>
            <a:ext cx="993642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5573" y="932723"/>
            <a:ext cx="993642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018697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601245" y="430000"/>
            <a:ext cx="2110712" cy="184687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601245" y="2531480"/>
            <a:ext cx="2110712" cy="184687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601245" y="4632960"/>
            <a:ext cx="2110712" cy="184687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28453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10822" y="1124744"/>
            <a:ext cx="10770357" cy="28803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867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75222" y="3300479"/>
            <a:ext cx="1416157" cy="1416157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08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529901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016213" y="0"/>
            <a:ext cx="417578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175787" y="0"/>
            <a:ext cx="384042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91049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992000" y="0"/>
            <a:ext cx="120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749211" y="0"/>
            <a:ext cx="326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303460" y="0"/>
            <a:ext cx="326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6555024" y="0"/>
            <a:ext cx="1200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3658579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72592" y="1220755"/>
            <a:ext cx="5472608" cy="24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192011" y="1220755"/>
            <a:ext cx="5472608" cy="24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572592" y="3883653"/>
            <a:ext cx="5472608" cy="24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08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6192619" y="3883653"/>
            <a:ext cx="5472000" cy="24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5380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110731" y="0"/>
            <a:ext cx="304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144000" y="931704"/>
            <a:ext cx="3048000" cy="2496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110731" y="3438142"/>
            <a:ext cx="3048000" cy="2496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065271" y="932723"/>
            <a:ext cx="3048000" cy="2496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3439160"/>
            <a:ext cx="3048000" cy="2496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93185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31371" y="331259"/>
            <a:ext cx="4392149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895413" y="2443493"/>
            <a:ext cx="2016000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807520" y="4555728"/>
            <a:ext cx="4103893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31371" y="2443493"/>
            <a:ext cx="230425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807520" y="2442732"/>
            <a:ext cx="2016000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4895413" y="331259"/>
            <a:ext cx="2016000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61633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8236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260648"/>
            <a:ext cx="1123324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1028733"/>
            <a:ext cx="11233248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62" y="1358900"/>
            <a:ext cx="8015881" cy="407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044605" y="1887241"/>
            <a:ext cx="3778671" cy="2818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73488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63" y="1700809"/>
            <a:ext cx="3368013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143" y="1700809"/>
            <a:ext cx="3368013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331488" y="1832542"/>
            <a:ext cx="3092437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649232" y="1832542"/>
            <a:ext cx="3092437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260648"/>
            <a:ext cx="1123324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1028733"/>
            <a:ext cx="11233248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160442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03" y="1364402"/>
            <a:ext cx="4032448" cy="488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916885" y="1552396"/>
            <a:ext cx="2325592" cy="3592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29107" y="1901655"/>
            <a:ext cx="2325592" cy="3592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260648"/>
            <a:ext cx="1123324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1028733"/>
            <a:ext cx="11233248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0373737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40670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7791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9283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7F98B0-1969-4B0D-B39C-719F77064B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A0175121-4C90-40A9-B147-E4149E5190AE}"/>
              </a:ext>
            </a:extLst>
          </p:cNvPr>
          <p:cNvSpPr/>
          <p:nvPr userDrawn="1"/>
        </p:nvSpPr>
        <p:spPr>
          <a:xfrm>
            <a:off x="8301789" y="-866274"/>
            <a:ext cx="4066673" cy="4066673"/>
          </a:xfrm>
          <a:prstGeom prst="arc">
            <a:avLst>
              <a:gd name="adj1" fmla="val 1409913"/>
              <a:gd name="adj2" fmla="val 12880072"/>
            </a:avLst>
          </a:prstGeom>
          <a:ln w="19050">
            <a:solidFill>
              <a:schemeClr val="bg1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258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5956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9407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31360-7E41-4248-8AEF-AC858AB643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66000">
                <a:schemeClr val="accent1">
                  <a:alpha val="58000"/>
                </a:schemeClr>
              </a:gs>
              <a:gs pos="80000">
                <a:schemeClr val="accent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6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678424-AB4B-4B51-9264-B1527D32E233}"/>
              </a:ext>
            </a:extLst>
          </p:cNvPr>
          <p:cNvGrpSpPr/>
          <p:nvPr userDrawn="1"/>
        </p:nvGrpSpPr>
        <p:grpSpPr>
          <a:xfrm>
            <a:off x="1213538" y="2960016"/>
            <a:ext cx="4348277" cy="3060805"/>
            <a:chOff x="1102808" y="1419517"/>
            <a:chExt cx="5383089" cy="3796702"/>
          </a:xfrm>
          <a:solidFill>
            <a:schemeClr val="bg1">
              <a:alpha val="10000"/>
            </a:schemeClr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E2C3740-3515-48DB-B9BC-CF286513563D}"/>
                </a:ext>
              </a:extLst>
            </p:cNvPr>
            <p:cNvGrpSpPr/>
            <p:nvPr/>
          </p:nvGrpSpPr>
          <p:grpSpPr>
            <a:xfrm>
              <a:off x="3564744" y="2898363"/>
              <a:ext cx="188449" cy="1471350"/>
              <a:chOff x="10641180" y="438150"/>
              <a:chExt cx="247650" cy="1828800"/>
            </a:xfrm>
            <a:grpFill/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E4BB7623-DA04-4BE7-A523-8182FEA18B13}"/>
                  </a:ext>
                </a:extLst>
              </p:cNvPr>
              <p:cNvSpPr/>
              <p:nvPr/>
            </p:nvSpPr>
            <p:spPr>
              <a:xfrm>
                <a:off x="10751289" y="438150"/>
                <a:ext cx="27432" cy="18288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1BB34BDE-6A68-423D-A477-F07F19313C29}"/>
                  </a:ext>
                </a:extLst>
              </p:cNvPr>
              <p:cNvSpPr/>
              <p:nvPr/>
            </p:nvSpPr>
            <p:spPr>
              <a:xfrm>
                <a:off x="10641180" y="1044532"/>
                <a:ext cx="247650" cy="97017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A832730-2028-4E64-9108-8502A44148A9}"/>
                </a:ext>
              </a:extLst>
            </p:cNvPr>
            <p:cNvGrpSpPr/>
            <p:nvPr/>
          </p:nvGrpSpPr>
          <p:grpSpPr>
            <a:xfrm>
              <a:off x="1537138" y="3468044"/>
              <a:ext cx="188449" cy="1391622"/>
              <a:chOff x="10641180" y="-97372"/>
              <a:chExt cx="247650" cy="1828800"/>
            </a:xfrm>
            <a:grpFill/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4ACA74F3-9852-465B-B34B-43DF741C26F3}"/>
                  </a:ext>
                </a:extLst>
              </p:cNvPr>
              <p:cNvSpPr/>
              <p:nvPr/>
            </p:nvSpPr>
            <p:spPr>
              <a:xfrm>
                <a:off x="10751289" y="-97372"/>
                <a:ext cx="27432" cy="18288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A43D949C-C10A-4151-8284-48F99C4B0B3C}"/>
                  </a:ext>
                </a:extLst>
              </p:cNvPr>
              <p:cNvSpPr/>
              <p:nvPr/>
            </p:nvSpPr>
            <p:spPr>
              <a:xfrm>
                <a:off x="10641180" y="509010"/>
                <a:ext cx="247650" cy="7598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5203F07-9019-4B35-ADDF-163B5E78A552}"/>
                </a:ext>
              </a:extLst>
            </p:cNvPr>
            <p:cNvGrpSpPr/>
            <p:nvPr/>
          </p:nvGrpSpPr>
          <p:grpSpPr>
            <a:xfrm>
              <a:off x="4244956" y="2379454"/>
              <a:ext cx="188449" cy="1600365"/>
              <a:chOff x="10641180" y="362514"/>
              <a:chExt cx="247650" cy="1989158"/>
            </a:xfrm>
            <a:grpFill/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FBD7D43E-A367-4533-A09E-26C3C5B13758}"/>
                  </a:ext>
                </a:extLst>
              </p:cNvPr>
              <p:cNvSpPr/>
              <p:nvPr/>
            </p:nvSpPr>
            <p:spPr>
              <a:xfrm>
                <a:off x="10751289" y="362514"/>
                <a:ext cx="27432" cy="198915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4E264C05-7750-49FF-8CF5-55F537CF367F}"/>
                  </a:ext>
                </a:extLst>
              </p:cNvPr>
              <p:cNvSpPr/>
              <p:nvPr/>
            </p:nvSpPr>
            <p:spPr>
              <a:xfrm>
                <a:off x="10641180" y="494815"/>
                <a:ext cx="247650" cy="1611559"/>
              </a:xfrm>
              <a:prstGeom prst="roundRect">
                <a:avLst>
                  <a:gd name="adj" fmla="val 4615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79101B3-7DA7-4024-BEA7-E12D6EB51FC6}"/>
                </a:ext>
              </a:extLst>
            </p:cNvPr>
            <p:cNvGrpSpPr/>
            <p:nvPr/>
          </p:nvGrpSpPr>
          <p:grpSpPr>
            <a:xfrm>
              <a:off x="4916748" y="1757491"/>
              <a:ext cx="188449" cy="1600365"/>
              <a:chOff x="10641180" y="362514"/>
              <a:chExt cx="247650" cy="1989158"/>
            </a:xfrm>
            <a:grpFill/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3E772851-13CA-43AD-AAE9-00E4E8066565}"/>
                  </a:ext>
                </a:extLst>
              </p:cNvPr>
              <p:cNvSpPr/>
              <p:nvPr/>
            </p:nvSpPr>
            <p:spPr>
              <a:xfrm>
                <a:off x="10751289" y="362514"/>
                <a:ext cx="27432" cy="198915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E49E143D-AFEA-4BCC-A48C-872B07D2C133}"/>
                  </a:ext>
                </a:extLst>
              </p:cNvPr>
              <p:cNvSpPr/>
              <p:nvPr/>
            </p:nvSpPr>
            <p:spPr>
              <a:xfrm>
                <a:off x="10641180" y="820641"/>
                <a:ext cx="247650" cy="959907"/>
              </a:xfrm>
              <a:prstGeom prst="roundRect">
                <a:avLst>
                  <a:gd name="adj" fmla="val 4615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AAE5C6B-4937-4E4D-B1E5-269C32590ACC}"/>
                </a:ext>
              </a:extLst>
            </p:cNvPr>
            <p:cNvGrpSpPr/>
            <p:nvPr/>
          </p:nvGrpSpPr>
          <p:grpSpPr>
            <a:xfrm>
              <a:off x="1976173" y="3527844"/>
              <a:ext cx="188449" cy="834973"/>
              <a:chOff x="10641180" y="500718"/>
              <a:chExt cx="247650" cy="1097280"/>
            </a:xfrm>
            <a:grpFill/>
          </p:grpSpPr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AA9C3DB5-43B5-4AC9-88CE-DCBE0732B4C9}"/>
                  </a:ext>
                </a:extLst>
              </p:cNvPr>
              <p:cNvSpPr/>
              <p:nvPr/>
            </p:nvSpPr>
            <p:spPr>
              <a:xfrm>
                <a:off x="10751289" y="500718"/>
                <a:ext cx="27432" cy="10972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2F6D5303-7217-4B36-A5D7-6A81FEEAA232}"/>
                  </a:ext>
                </a:extLst>
              </p:cNvPr>
              <p:cNvSpPr/>
              <p:nvPr/>
            </p:nvSpPr>
            <p:spPr>
              <a:xfrm>
                <a:off x="10641180" y="741341"/>
                <a:ext cx="247650" cy="61603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449F5BF-D581-4D96-9D29-95DB1C40BD36}"/>
                </a:ext>
              </a:extLst>
            </p:cNvPr>
            <p:cNvGrpSpPr/>
            <p:nvPr/>
          </p:nvGrpSpPr>
          <p:grpSpPr>
            <a:xfrm>
              <a:off x="2673093" y="3824597"/>
              <a:ext cx="188449" cy="1391622"/>
              <a:chOff x="10630391" y="1182550"/>
              <a:chExt cx="247650" cy="1828800"/>
            </a:xfrm>
            <a:grpFill/>
          </p:grpSpPr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EF45A6FE-A365-4B13-913F-FF015943170B}"/>
                  </a:ext>
                </a:extLst>
              </p:cNvPr>
              <p:cNvSpPr/>
              <p:nvPr/>
            </p:nvSpPr>
            <p:spPr>
              <a:xfrm>
                <a:off x="10722133" y="1182550"/>
                <a:ext cx="27432" cy="18288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E921FBB2-5C1C-4FFD-8D57-1A00AEC25DA9}"/>
                  </a:ext>
                </a:extLst>
              </p:cNvPr>
              <p:cNvSpPr/>
              <p:nvPr/>
            </p:nvSpPr>
            <p:spPr>
              <a:xfrm>
                <a:off x="10630391" y="1455616"/>
                <a:ext cx="247650" cy="72424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CF8A5DA-F9FE-4245-920C-18629E38E4F8}"/>
                </a:ext>
              </a:extLst>
            </p:cNvPr>
            <p:cNvGrpSpPr/>
            <p:nvPr/>
          </p:nvGrpSpPr>
          <p:grpSpPr>
            <a:xfrm>
              <a:off x="4916748" y="1881571"/>
              <a:ext cx="188449" cy="1391622"/>
              <a:chOff x="10662618" y="438150"/>
              <a:chExt cx="247650" cy="1828800"/>
            </a:xfrm>
            <a:grpFill/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30AB3DED-75B4-45AF-ABE1-A733C5254EB0}"/>
                  </a:ext>
                </a:extLst>
              </p:cNvPr>
              <p:cNvSpPr/>
              <p:nvPr/>
            </p:nvSpPr>
            <p:spPr>
              <a:xfrm>
                <a:off x="10772727" y="438150"/>
                <a:ext cx="27432" cy="18288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44FDF777-1A9E-46DB-9601-C33C64ECFD7F}"/>
                  </a:ext>
                </a:extLst>
              </p:cNvPr>
              <p:cNvSpPr/>
              <p:nvPr/>
            </p:nvSpPr>
            <p:spPr>
              <a:xfrm>
                <a:off x="10662618" y="736515"/>
                <a:ext cx="247650" cy="101490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9BACA28-CBFA-4E8D-8A14-7CECA1EB3029}"/>
                </a:ext>
              </a:extLst>
            </p:cNvPr>
            <p:cNvGrpSpPr/>
            <p:nvPr/>
          </p:nvGrpSpPr>
          <p:grpSpPr>
            <a:xfrm>
              <a:off x="4469241" y="2121847"/>
              <a:ext cx="188449" cy="834973"/>
              <a:chOff x="10641180" y="500718"/>
              <a:chExt cx="247650" cy="1097280"/>
            </a:xfrm>
            <a:grpFill/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E99A938A-52A8-4BB9-ACAC-6E510CDD8B0F}"/>
                  </a:ext>
                </a:extLst>
              </p:cNvPr>
              <p:cNvSpPr/>
              <p:nvPr/>
            </p:nvSpPr>
            <p:spPr>
              <a:xfrm>
                <a:off x="10751289" y="500718"/>
                <a:ext cx="27432" cy="10972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A64F99C1-39DD-46B3-B02A-4FAC625B71E7}"/>
                  </a:ext>
                </a:extLst>
              </p:cNvPr>
              <p:cNvSpPr/>
              <p:nvPr/>
            </p:nvSpPr>
            <p:spPr>
              <a:xfrm>
                <a:off x="10641180" y="741341"/>
                <a:ext cx="247650" cy="38937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DCF0ECB-5B3E-43C9-90E1-9A755A9F299C}"/>
                </a:ext>
              </a:extLst>
            </p:cNvPr>
            <p:cNvGrpSpPr/>
            <p:nvPr/>
          </p:nvGrpSpPr>
          <p:grpSpPr>
            <a:xfrm>
              <a:off x="4685783" y="2027235"/>
              <a:ext cx="188449" cy="1391622"/>
              <a:chOff x="10641180" y="438150"/>
              <a:chExt cx="247650" cy="1828800"/>
            </a:xfrm>
            <a:grpFill/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0AB61FF3-CA49-473C-A8EE-0142BC171D18}"/>
                  </a:ext>
                </a:extLst>
              </p:cNvPr>
              <p:cNvSpPr/>
              <p:nvPr/>
            </p:nvSpPr>
            <p:spPr>
              <a:xfrm>
                <a:off x="10751289" y="438150"/>
                <a:ext cx="27432" cy="18288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8AAE6F60-FC0C-4AAF-97F7-37AB22BB44E4}"/>
                  </a:ext>
                </a:extLst>
              </p:cNvPr>
              <p:cNvSpPr/>
              <p:nvPr/>
            </p:nvSpPr>
            <p:spPr>
              <a:xfrm>
                <a:off x="10641180" y="1044532"/>
                <a:ext cx="247650" cy="61603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7A7B06A-DF44-4AD1-81BE-E0A019C511DC}"/>
                </a:ext>
              </a:extLst>
            </p:cNvPr>
            <p:cNvGrpSpPr/>
            <p:nvPr/>
          </p:nvGrpSpPr>
          <p:grpSpPr>
            <a:xfrm>
              <a:off x="2217350" y="3528766"/>
              <a:ext cx="188449" cy="1391622"/>
              <a:chOff x="10653055" y="438150"/>
              <a:chExt cx="247650" cy="1828800"/>
            </a:xfrm>
            <a:grpFill/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142FD01E-CEB0-47CA-AD70-F5EF908D9DFA}"/>
                  </a:ext>
                </a:extLst>
              </p:cNvPr>
              <p:cNvSpPr/>
              <p:nvPr/>
            </p:nvSpPr>
            <p:spPr>
              <a:xfrm>
                <a:off x="10751289" y="438150"/>
                <a:ext cx="27432" cy="18288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E4C7DC0A-1F6A-4D76-9375-15BD1C70FF55}"/>
                  </a:ext>
                </a:extLst>
              </p:cNvPr>
              <p:cNvSpPr/>
              <p:nvPr/>
            </p:nvSpPr>
            <p:spPr>
              <a:xfrm>
                <a:off x="10653055" y="682991"/>
                <a:ext cx="247650" cy="105667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6BCA299-6AE5-48A2-8550-CDA44B2DA536}"/>
                </a:ext>
              </a:extLst>
            </p:cNvPr>
            <p:cNvGrpSpPr/>
            <p:nvPr/>
          </p:nvGrpSpPr>
          <p:grpSpPr>
            <a:xfrm>
              <a:off x="2440455" y="3979819"/>
              <a:ext cx="188449" cy="834973"/>
              <a:chOff x="10641180" y="500718"/>
              <a:chExt cx="247650" cy="1097280"/>
            </a:xfrm>
            <a:grpFill/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28AB0286-71E9-4882-8678-9153FED38EB0}"/>
                  </a:ext>
                </a:extLst>
              </p:cNvPr>
              <p:cNvSpPr/>
              <p:nvPr/>
            </p:nvSpPr>
            <p:spPr>
              <a:xfrm>
                <a:off x="10751289" y="500718"/>
                <a:ext cx="27432" cy="10972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9A0804D6-AD13-466B-B473-1A0BE1DD0846}"/>
                  </a:ext>
                </a:extLst>
              </p:cNvPr>
              <p:cNvSpPr/>
              <p:nvPr/>
            </p:nvSpPr>
            <p:spPr>
              <a:xfrm>
                <a:off x="10641180" y="741341"/>
                <a:ext cx="247650" cy="61603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481190C-BCB8-4961-97D5-A7F9C330F90C}"/>
                </a:ext>
              </a:extLst>
            </p:cNvPr>
            <p:cNvGrpSpPr/>
            <p:nvPr/>
          </p:nvGrpSpPr>
          <p:grpSpPr>
            <a:xfrm>
              <a:off x="1317620" y="3801808"/>
              <a:ext cx="188449" cy="834973"/>
              <a:chOff x="10641180" y="278676"/>
              <a:chExt cx="247650" cy="1097280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75498A1B-F0D6-400C-BBCC-4ACB11BEA073}"/>
                  </a:ext>
                </a:extLst>
              </p:cNvPr>
              <p:cNvSpPr/>
              <p:nvPr/>
            </p:nvSpPr>
            <p:spPr>
              <a:xfrm>
                <a:off x="10751289" y="278676"/>
                <a:ext cx="27432" cy="10972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BB286B35-1360-4CE3-9BA1-697ECD5BBDD3}"/>
                  </a:ext>
                </a:extLst>
              </p:cNvPr>
              <p:cNvSpPr/>
              <p:nvPr/>
            </p:nvSpPr>
            <p:spPr>
              <a:xfrm>
                <a:off x="10641180" y="519299"/>
                <a:ext cx="247650" cy="61603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9BAB6AF-518C-4D0D-8713-756C11FDF074}"/>
                </a:ext>
              </a:extLst>
            </p:cNvPr>
            <p:cNvGrpSpPr/>
            <p:nvPr/>
          </p:nvGrpSpPr>
          <p:grpSpPr>
            <a:xfrm>
              <a:off x="1102808" y="4055614"/>
              <a:ext cx="188449" cy="834973"/>
              <a:chOff x="10641180" y="278676"/>
              <a:chExt cx="247650" cy="1097280"/>
            </a:xfrm>
            <a:grpFill/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8C232E70-BD9B-4D4C-B2D7-422F3D23558B}"/>
                  </a:ext>
                </a:extLst>
              </p:cNvPr>
              <p:cNvSpPr/>
              <p:nvPr/>
            </p:nvSpPr>
            <p:spPr>
              <a:xfrm>
                <a:off x="10751289" y="278676"/>
                <a:ext cx="27432" cy="10972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C4CA7BC6-9891-46CB-A993-CBF6F027C3EB}"/>
                  </a:ext>
                </a:extLst>
              </p:cNvPr>
              <p:cNvSpPr/>
              <p:nvPr/>
            </p:nvSpPr>
            <p:spPr>
              <a:xfrm>
                <a:off x="10641180" y="357773"/>
                <a:ext cx="247650" cy="61603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94A376-F279-47E9-86A4-081A3D4942E2}"/>
                </a:ext>
              </a:extLst>
            </p:cNvPr>
            <p:cNvGrpSpPr/>
            <p:nvPr/>
          </p:nvGrpSpPr>
          <p:grpSpPr>
            <a:xfrm>
              <a:off x="6297448" y="1419517"/>
              <a:ext cx="188449" cy="834973"/>
              <a:chOff x="10641180" y="605206"/>
              <a:chExt cx="247650" cy="1097280"/>
            </a:xfrm>
            <a:grpFill/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79E8D22E-906E-4F98-A528-33111AA095CA}"/>
                  </a:ext>
                </a:extLst>
              </p:cNvPr>
              <p:cNvSpPr/>
              <p:nvPr/>
            </p:nvSpPr>
            <p:spPr>
              <a:xfrm>
                <a:off x="10751289" y="605206"/>
                <a:ext cx="27432" cy="10972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94E3A3F2-199D-4777-AD81-0D105600D319}"/>
                  </a:ext>
                </a:extLst>
              </p:cNvPr>
              <p:cNvSpPr/>
              <p:nvPr/>
            </p:nvSpPr>
            <p:spPr>
              <a:xfrm>
                <a:off x="10641180" y="684304"/>
                <a:ext cx="247650" cy="61603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7CACF56-EEF3-470C-B308-5F80B9F45404}"/>
                </a:ext>
              </a:extLst>
            </p:cNvPr>
            <p:cNvGrpSpPr/>
            <p:nvPr/>
          </p:nvGrpSpPr>
          <p:grpSpPr>
            <a:xfrm>
              <a:off x="5615340" y="1500297"/>
              <a:ext cx="188449" cy="1471350"/>
              <a:chOff x="10641180" y="438150"/>
              <a:chExt cx="247650" cy="1828800"/>
            </a:xfrm>
            <a:grpFill/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2AFAA53D-0D6E-4C55-8814-E5DCBC36EA14}"/>
                  </a:ext>
                </a:extLst>
              </p:cNvPr>
              <p:cNvSpPr/>
              <p:nvPr/>
            </p:nvSpPr>
            <p:spPr>
              <a:xfrm>
                <a:off x="10751289" y="438150"/>
                <a:ext cx="27432" cy="18288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89AF3859-2CD6-4167-8D74-C2728953592D}"/>
                  </a:ext>
                </a:extLst>
              </p:cNvPr>
              <p:cNvSpPr/>
              <p:nvPr/>
            </p:nvSpPr>
            <p:spPr>
              <a:xfrm>
                <a:off x="10641180" y="1044533"/>
                <a:ext cx="247650" cy="57523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263C937-6949-4715-BE39-28F66F38265B}"/>
                </a:ext>
              </a:extLst>
            </p:cNvPr>
            <p:cNvGrpSpPr/>
            <p:nvPr/>
          </p:nvGrpSpPr>
          <p:grpSpPr>
            <a:xfrm>
              <a:off x="5378386" y="1777351"/>
              <a:ext cx="188449" cy="834973"/>
              <a:chOff x="10641180" y="500718"/>
              <a:chExt cx="247650" cy="1097280"/>
            </a:xfrm>
            <a:grpFill/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5FC90F32-188D-4E1A-9DE3-97BDD66FA06F}"/>
                  </a:ext>
                </a:extLst>
              </p:cNvPr>
              <p:cNvSpPr/>
              <p:nvPr/>
            </p:nvSpPr>
            <p:spPr>
              <a:xfrm>
                <a:off x="10751289" y="500718"/>
                <a:ext cx="27432" cy="10972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D9C5D5C0-DDD0-43D1-82BC-64B45F7CD875}"/>
                  </a:ext>
                </a:extLst>
              </p:cNvPr>
              <p:cNvSpPr/>
              <p:nvPr/>
            </p:nvSpPr>
            <p:spPr>
              <a:xfrm>
                <a:off x="10641180" y="579815"/>
                <a:ext cx="247650" cy="61603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CA8BA88-804C-4ABC-9976-9A1156D5ACCA}"/>
                </a:ext>
              </a:extLst>
            </p:cNvPr>
            <p:cNvGrpSpPr/>
            <p:nvPr/>
          </p:nvGrpSpPr>
          <p:grpSpPr>
            <a:xfrm>
              <a:off x="5836292" y="1859500"/>
              <a:ext cx="188449" cy="834973"/>
              <a:chOff x="10641180" y="500718"/>
              <a:chExt cx="247650" cy="1097280"/>
            </a:xfrm>
            <a:grpFill/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C28136FC-04AE-413B-B43C-B054C9C63986}"/>
                  </a:ext>
                </a:extLst>
              </p:cNvPr>
              <p:cNvSpPr/>
              <p:nvPr/>
            </p:nvSpPr>
            <p:spPr>
              <a:xfrm>
                <a:off x="10751289" y="500718"/>
                <a:ext cx="27432" cy="10972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F759CDD2-7810-42AD-A64D-95CA2A8273E3}"/>
                  </a:ext>
                </a:extLst>
              </p:cNvPr>
              <p:cNvSpPr/>
              <p:nvPr/>
            </p:nvSpPr>
            <p:spPr>
              <a:xfrm>
                <a:off x="10641180" y="579815"/>
                <a:ext cx="247650" cy="69817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D8FB4AF-6BEA-4BBC-BBC7-656B087707D8}"/>
                </a:ext>
              </a:extLst>
            </p:cNvPr>
            <p:cNvGrpSpPr/>
            <p:nvPr/>
          </p:nvGrpSpPr>
          <p:grpSpPr>
            <a:xfrm>
              <a:off x="5161382" y="1476120"/>
              <a:ext cx="188449" cy="1391622"/>
              <a:chOff x="10641180" y="438150"/>
              <a:chExt cx="247650" cy="1828800"/>
            </a:xfrm>
            <a:grpFill/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75A358F4-2573-4206-882D-C1E2ED88188D}"/>
                  </a:ext>
                </a:extLst>
              </p:cNvPr>
              <p:cNvSpPr/>
              <p:nvPr/>
            </p:nvSpPr>
            <p:spPr>
              <a:xfrm>
                <a:off x="10751289" y="438150"/>
                <a:ext cx="27432" cy="18288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9F3E42F7-F846-4450-8210-7C6862E68696}"/>
                  </a:ext>
                </a:extLst>
              </p:cNvPr>
              <p:cNvSpPr/>
              <p:nvPr/>
            </p:nvSpPr>
            <p:spPr>
              <a:xfrm>
                <a:off x="10641180" y="1044532"/>
                <a:ext cx="247650" cy="61603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C80E25A-5B25-4B94-AD46-AACC9B146C22}"/>
                </a:ext>
              </a:extLst>
            </p:cNvPr>
            <p:cNvGrpSpPr/>
            <p:nvPr/>
          </p:nvGrpSpPr>
          <p:grpSpPr>
            <a:xfrm>
              <a:off x="1758760" y="3523581"/>
              <a:ext cx="188449" cy="1391622"/>
              <a:chOff x="10641180" y="438150"/>
              <a:chExt cx="247650" cy="1828800"/>
            </a:xfrm>
            <a:grpFill/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30F0498C-0AE9-4C1A-AFF7-4160B7834AC1}"/>
                  </a:ext>
                </a:extLst>
              </p:cNvPr>
              <p:cNvSpPr/>
              <p:nvPr/>
            </p:nvSpPr>
            <p:spPr>
              <a:xfrm>
                <a:off x="10751289" y="438150"/>
                <a:ext cx="27432" cy="18288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664C0B0C-238A-4851-BFD2-94B66E031CD0}"/>
                  </a:ext>
                </a:extLst>
              </p:cNvPr>
              <p:cNvSpPr/>
              <p:nvPr/>
            </p:nvSpPr>
            <p:spPr>
              <a:xfrm>
                <a:off x="10641180" y="1044532"/>
                <a:ext cx="247650" cy="83795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62E168D-D205-4A54-8D66-157DF5AE8C96}"/>
                </a:ext>
              </a:extLst>
            </p:cNvPr>
            <p:cNvGrpSpPr/>
            <p:nvPr/>
          </p:nvGrpSpPr>
          <p:grpSpPr>
            <a:xfrm>
              <a:off x="2890003" y="3736385"/>
              <a:ext cx="188449" cy="834973"/>
              <a:chOff x="10641180" y="500718"/>
              <a:chExt cx="247650" cy="1097280"/>
            </a:xfrm>
            <a:grpFill/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606D6F3F-D16F-421B-B513-617E0ECF0E1B}"/>
                  </a:ext>
                </a:extLst>
              </p:cNvPr>
              <p:cNvSpPr/>
              <p:nvPr/>
            </p:nvSpPr>
            <p:spPr>
              <a:xfrm>
                <a:off x="10751289" y="500718"/>
                <a:ext cx="27432" cy="10972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29EEB28-FDEE-43AA-AA1A-BD86BE745666}"/>
                  </a:ext>
                </a:extLst>
              </p:cNvPr>
              <p:cNvSpPr/>
              <p:nvPr/>
            </p:nvSpPr>
            <p:spPr>
              <a:xfrm>
                <a:off x="10641180" y="579815"/>
                <a:ext cx="247650" cy="74412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ED0B381-435B-4CAD-A07D-A2C0A1AEC8D6}"/>
                </a:ext>
              </a:extLst>
            </p:cNvPr>
            <p:cNvGrpSpPr/>
            <p:nvPr/>
          </p:nvGrpSpPr>
          <p:grpSpPr>
            <a:xfrm>
              <a:off x="3127455" y="3327948"/>
              <a:ext cx="188449" cy="834973"/>
              <a:chOff x="10641180" y="500718"/>
              <a:chExt cx="247650" cy="1097280"/>
            </a:xfrm>
            <a:grpFill/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7F75C118-54DB-4620-9968-886B251DF25C}"/>
                  </a:ext>
                </a:extLst>
              </p:cNvPr>
              <p:cNvSpPr/>
              <p:nvPr/>
            </p:nvSpPr>
            <p:spPr>
              <a:xfrm>
                <a:off x="10751289" y="500718"/>
                <a:ext cx="27432" cy="10972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28D5725F-C862-48E1-8153-9C1E5F642524}"/>
                  </a:ext>
                </a:extLst>
              </p:cNvPr>
              <p:cNvSpPr/>
              <p:nvPr/>
            </p:nvSpPr>
            <p:spPr>
              <a:xfrm>
                <a:off x="10641180" y="579815"/>
                <a:ext cx="247650" cy="78437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2AE4F1A-AF00-452F-B70D-802EE70F9A2A}"/>
                </a:ext>
              </a:extLst>
            </p:cNvPr>
            <p:cNvGrpSpPr/>
            <p:nvPr/>
          </p:nvGrpSpPr>
          <p:grpSpPr>
            <a:xfrm>
              <a:off x="3351373" y="3111280"/>
              <a:ext cx="188449" cy="834973"/>
              <a:chOff x="10641180" y="500718"/>
              <a:chExt cx="247650" cy="1097280"/>
            </a:xfrm>
            <a:grpFill/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7DF9C44C-9084-442C-AC91-6841AF810CDB}"/>
                  </a:ext>
                </a:extLst>
              </p:cNvPr>
              <p:cNvSpPr/>
              <p:nvPr/>
            </p:nvSpPr>
            <p:spPr>
              <a:xfrm>
                <a:off x="10751289" y="500718"/>
                <a:ext cx="27432" cy="10972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66DCBBF2-0F61-47E7-AF24-8A924B264DDC}"/>
                  </a:ext>
                </a:extLst>
              </p:cNvPr>
              <p:cNvSpPr/>
              <p:nvPr/>
            </p:nvSpPr>
            <p:spPr>
              <a:xfrm>
                <a:off x="10641180" y="741341"/>
                <a:ext cx="247650" cy="61603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E899445-F237-42CE-AF79-A0B4F14447DC}"/>
                </a:ext>
              </a:extLst>
            </p:cNvPr>
            <p:cNvGrpSpPr/>
            <p:nvPr/>
          </p:nvGrpSpPr>
          <p:grpSpPr>
            <a:xfrm>
              <a:off x="4028873" y="3339995"/>
              <a:ext cx="188449" cy="834973"/>
              <a:chOff x="10641180" y="500718"/>
              <a:chExt cx="247650" cy="1097280"/>
            </a:xfrm>
            <a:grpFill/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9972A998-667E-458E-8CDA-6A58053A6687}"/>
                  </a:ext>
                </a:extLst>
              </p:cNvPr>
              <p:cNvSpPr/>
              <p:nvPr/>
            </p:nvSpPr>
            <p:spPr>
              <a:xfrm>
                <a:off x="10751289" y="500718"/>
                <a:ext cx="27432" cy="10972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8E5E3818-E5C4-47D8-924D-1F2C97394D0F}"/>
                  </a:ext>
                </a:extLst>
              </p:cNvPr>
              <p:cNvSpPr/>
              <p:nvPr/>
            </p:nvSpPr>
            <p:spPr>
              <a:xfrm>
                <a:off x="10641180" y="741341"/>
                <a:ext cx="247650" cy="39621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9ED4EC9-993D-47AE-8678-1B4F1545A618}"/>
                </a:ext>
              </a:extLst>
            </p:cNvPr>
            <p:cNvGrpSpPr/>
            <p:nvPr/>
          </p:nvGrpSpPr>
          <p:grpSpPr>
            <a:xfrm>
              <a:off x="3780152" y="3424981"/>
              <a:ext cx="188449" cy="1391622"/>
              <a:chOff x="10641180" y="438150"/>
              <a:chExt cx="247650" cy="1828800"/>
            </a:xfrm>
            <a:grpFill/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08DB118-4E59-40D0-9E16-5738C8FDED78}"/>
                  </a:ext>
                </a:extLst>
              </p:cNvPr>
              <p:cNvSpPr/>
              <p:nvPr/>
            </p:nvSpPr>
            <p:spPr>
              <a:xfrm>
                <a:off x="10751289" y="438150"/>
                <a:ext cx="27432" cy="18288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BC868BB4-C851-4F5C-B60A-329132579981}"/>
                  </a:ext>
                </a:extLst>
              </p:cNvPr>
              <p:cNvSpPr/>
              <p:nvPr/>
            </p:nvSpPr>
            <p:spPr>
              <a:xfrm>
                <a:off x="10641180" y="1044533"/>
                <a:ext cx="247650" cy="36338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992C526-58B9-4A6F-AA23-738D55BA973D}"/>
                </a:ext>
              </a:extLst>
            </p:cNvPr>
            <p:cNvGrpSpPr/>
            <p:nvPr/>
          </p:nvGrpSpPr>
          <p:grpSpPr>
            <a:xfrm>
              <a:off x="6056432" y="1499565"/>
              <a:ext cx="188449" cy="834973"/>
              <a:chOff x="10641180" y="605206"/>
              <a:chExt cx="247650" cy="1097280"/>
            </a:xfrm>
            <a:grpFill/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FD6CA93D-3744-4D49-8E2E-A52847527F86}"/>
                  </a:ext>
                </a:extLst>
              </p:cNvPr>
              <p:cNvSpPr/>
              <p:nvPr/>
            </p:nvSpPr>
            <p:spPr>
              <a:xfrm>
                <a:off x="10751289" y="605206"/>
                <a:ext cx="27432" cy="10972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F69910D7-B978-45ED-AC4D-E9038025E415}"/>
                  </a:ext>
                </a:extLst>
              </p:cNvPr>
              <p:cNvSpPr/>
              <p:nvPr/>
            </p:nvSpPr>
            <p:spPr>
              <a:xfrm>
                <a:off x="10641180" y="684304"/>
                <a:ext cx="247650" cy="82577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63651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926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415028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926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F1FE28-12EC-4903-A460-E890754C1903}"/>
              </a:ext>
            </a:extLst>
          </p:cNvPr>
          <p:cNvSpPr/>
          <p:nvPr userDrawn="1"/>
        </p:nvSpPr>
        <p:spPr>
          <a:xfrm>
            <a:off x="323530" y="6357257"/>
            <a:ext cx="11868470" cy="3396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08DF3A5-76B0-4E36-B0C8-90B00A8736A3}"/>
              </a:ext>
            </a:extLst>
          </p:cNvPr>
          <p:cNvSpPr/>
          <p:nvPr userDrawn="1"/>
        </p:nvSpPr>
        <p:spPr>
          <a:xfrm>
            <a:off x="323530" y="6349287"/>
            <a:ext cx="565116" cy="347603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36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0E8D5F8-DCBB-4697-978C-9F18383C891F}"/>
              </a:ext>
            </a:extLst>
          </p:cNvPr>
          <p:cNvSpPr/>
          <p:nvPr userDrawn="1"/>
        </p:nvSpPr>
        <p:spPr>
          <a:xfrm>
            <a:off x="0" y="161317"/>
            <a:ext cx="11191164" cy="1026038"/>
          </a:xfrm>
          <a:custGeom>
            <a:avLst/>
            <a:gdLst>
              <a:gd name="connsiteX0" fmla="*/ 0 w 11191164"/>
              <a:gd name="connsiteY0" fmla="*/ 0 h 1026038"/>
              <a:gd name="connsiteX1" fmla="*/ 10678145 w 11191164"/>
              <a:gd name="connsiteY1" fmla="*/ 0 h 1026038"/>
              <a:gd name="connsiteX2" fmla="*/ 11191164 w 11191164"/>
              <a:gd name="connsiteY2" fmla="*/ 513019 h 1026038"/>
              <a:gd name="connsiteX3" fmla="*/ 10678145 w 11191164"/>
              <a:gd name="connsiteY3" fmla="*/ 1026038 h 1026038"/>
              <a:gd name="connsiteX4" fmla="*/ 0 w 11191164"/>
              <a:gd name="connsiteY4" fmla="*/ 1026038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1164" h="1026038">
                <a:moveTo>
                  <a:pt x="0" y="0"/>
                </a:moveTo>
                <a:lnTo>
                  <a:pt x="10678145" y="0"/>
                </a:lnTo>
                <a:cubicBezTo>
                  <a:pt x="10961478" y="0"/>
                  <a:pt x="11191164" y="229686"/>
                  <a:pt x="11191164" y="513019"/>
                </a:cubicBezTo>
                <a:cubicBezTo>
                  <a:pt x="11191164" y="796352"/>
                  <a:pt x="10961478" y="1026038"/>
                  <a:pt x="10678145" y="1026038"/>
                </a:cubicBezTo>
                <a:lnTo>
                  <a:pt x="0" y="102603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20734" y="339509"/>
            <a:ext cx="97759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C942A5-2D0D-4483-A217-3F3729323734}"/>
              </a:ext>
            </a:extLst>
          </p:cNvPr>
          <p:cNvSpPr/>
          <p:nvPr userDrawn="1"/>
        </p:nvSpPr>
        <p:spPr>
          <a:xfrm>
            <a:off x="0" y="161317"/>
            <a:ext cx="1668083" cy="1026038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01515AE-4193-4204-AAE3-28BCF655ED34}"/>
              </a:ext>
            </a:extLst>
          </p:cNvPr>
          <p:cNvSpPr/>
          <p:nvPr userDrawn="1"/>
        </p:nvSpPr>
        <p:spPr>
          <a:xfrm>
            <a:off x="11288971" y="161317"/>
            <a:ext cx="903029" cy="1026038"/>
          </a:xfrm>
          <a:custGeom>
            <a:avLst/>
            <a:gdLst>
              <a:gd name="connsiteX0" fmla="*/ 513019 w 903029"/>
              <a:gd name="connsiteY0" fmla="*/ 0 h 1026038"/>
              <a:gd name="connsiteX1" fmla="*/ 903029 w 903029"/>
              <a:gd name="connsiteY1" fmla="*/ 0 h 1026038"/>
              <a:gd name="connsiteX2" fmla="*/ 903029 w 903029"/>
              <a:gd name="connsiteY2" fmla="*/ 1026038 h 1026038"/>
              <a:gd name="connsiteX3" fmla="*/ 513019 w 903029"/>
              <a:gd name="connsiteY3" fmla="*/ 1026038 h 1026038"/>
              <a:gd name="connsiteX4" fmla="*/ 0 w 903029"/>
              <a:gd name="connsiteY4" fmla="*/ 513019 h 1026038"/>
              <a:gd name="connsiteX5" fmla="*/ 513019 w 903029"/>
              <a:gd name="connsiteY5" fmla="*/ 0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029" h="1026038">
                <a:moveTo>
                  <a:pt x="513019" y="0"/>
                </a:moveTo>
                <a:lnTo>
                  <a:pt x="903029" y="0"/>
                </a:lnTo>
                <a:lnTo>
                  <a:pt x="903029" y="1026038"/>
                </a:lnTo>
                <a:lnTo>
                  <a:pt x="513019" y="1026038"/>
                </a:lnTo>
                <a:cubicBezTo>
                  <a:pt x="229686" y="1026038"/>
                  <a:pt x="0" y="796352"/>
                  <a:pt x="0" y="513019"/>
                </a:cubicBezTo>
                <a:cubicBezTo>
                  <a:pt x="0" y="229686"/>
                  <a:pt x="229686" y="0"/>
                  <a:pt x="51301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269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2C30C39C-AAA9-4761-B982-E964F936EA3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32695" y="1988366"/>
            <a:ext cx="2444297" cy="244429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Bring to Front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12978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3234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073D1A-A4A7-4F5B-BE54-63CEAB575F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6709" y="529965"/>
            <a:ext cx="4925290" cy="5798070"/>
          </a:xfrm>
          <a:custGeom>
            <a:avLst/>
            <a:gdLst>
              <a:gd name="connsiteX0" fmla="*/ 857449 w 4925290"/>
              <a:gd name="connsiteY0" fmla="*/ 0 h 5798070"/>
              <a:gd name="connsiteX1" fmla="*/ 4214649 w 4925290"/>
              <a:gd name="connsiteY1" fmla="*/ 0 h 5798070"/>
              <a:gd name="connsiteX2" fmla="*/ 4925290 w 4925290"/>
              <a:gd name="connsiteY2" fmla="*/ 1223176 h 5798070"/>
              <a:gd name="connsiteX3" fmla="*/ 4925290 w 4925290"/>
              <a:gd name="connsiteY3" fmla="*/ 4574894 h 5798070"/>
              <a:gd name="connsiteX4" fmla="*/ 4214649 w 4925290"/>
              <a:gd name="connsiteY4" fmla="*/ 5798070 h 5798070"/>
              <a:gd name="connsiteX5" fmla="*/ 857449 w 4925290"/>
              <a:gd name="connsiteY5" fmla="*/ 5798070 h 5798070"/>
              <a:gd name="connsiteX6" fmla="*/ 0 w 4925290"/>
              <a:gd name="connsiteY6" fmla="*/ 4322202 h 5798070"/>
              <a:gd name="connsiteX7" fmla="*/ 2152428 w 4925290"/>
              <a:gd name="connsiteY7" fmla="*/ 4322202 h 5798070"/>
              <a:gd name="connsiteX8" fmla="*/ 2979260 w 4925290"/>
              <a:gd name="connsiteY8" fmla="*/ 2899035 h 5798070"/>
              <a:gd name="connsiteX9" fmla="*/ 2152428 w 4925290"/>
              <a:gd name="connsiteY9" fmla="*/ 1475868 h 5798070"/>
              <a:gd name="connsiteX10" fmla="*/ 0 w 4925290"/>
              <a:gd name="connsiteY10" fmla="*/ 1475868 h 579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25290" h="5798070">
                <a:moveTo>
                  <a:pt x="857449" y="0"/>
                </a:moveTo>
                <a:lnTo>
                  <a:pt x="4214649" y="0"/>
                </a:lnTo>
                <a:lnTo>
                  <a:pt x="4925290" y="1223176"/>
                </a:lnTo>
                <a:lnTo>
                  <a:pt x="4925290" y="4574894"/>
                </a:lnTo>
                <a:lnTo>
                  <a:pt x="4214649" y="5798070"/>
                </a:lnTo>
                <a:lnTo>
                  <a:pt x="857449" y="5798070"/>
                </a:lnTo>
                <a:lnTo>
                  <a:pt x="0" y="4322202"/>
                </a:lnTo>
                <a:lnTo>
                  <a:pt x="2152428" y="4322202"/>
                </a:lnTo>
                <a:lnTo>
                  <a:pt x="2979260" y="2899035"/>
                </a:lnTo>
                <a:lnTo>
                  <a:pt x="2152428" y="1475868"/>
                </a:lnTo>
                <a:lnTo>
                  <a:pt x="0" y="14758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CF70162-E0C4-4E2A-B2CE-73A4934767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5108" y="2105085"/>
            <a:ext cx="4925290" cy="2647831"/>
          </a:xfrm>
          <a:custGeom>
            <a:avLst/>
            <a:gdLst>
              <a:gd name="connsiteX0" fmla="*/ 769169 w 6213231"/>
              <a:gd name="connsiteY0" fmla="*/ 0 h 2647831"/>
              <a:gd name="connsiteX1" fmla="*/ 5444062 w 6213231"/>
              <a:gd name="connsiteY1" fmla="*/ 0 h 2647831"/>
              <a:gd name="connsiteX2" fmla="*/ 6213231 w 6213231"/>
              <a:gd name="connsiteY2" fmla="*/ 1323916 h 2647831"/>
              <a:gd name="connsiteX3" fmla="*/ 5444062 w 6213231"/>
              <a:gd name="connsiteY3" fmla="*/ 2647831 h 2647831"/>
              <a:gd name="connsiteX4" fmla="*/ 769169 w 6213231"/>
              <a:gd name="connsiteY4" fmla="*/ 2647831 h 2647831"/>
              <a:gd name="connsiteX5" fmla="*/ 0 w 6213231"/>
              <a:gd name="connsiteY5" fmla="*/ 1323916 h 264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3231" h="2647831">
                <a:moveTo>
                  <a:pt x="769169" y="0"/>
                </a:moveTo>
                <a:lnTo>
                  <a:pt x="5444062" y="0"/>
                </a:lnTo>
                <a:lnTo>
                  <a:pt x="6213231" y="1323916"/>
                </a:lnTo>
                <a:lnTo>
                  <a:pt x="5444062" y="2647831"/>
                </a:lnTo>
                <a:lnTo>
                  <a:pt x="769169" y="2647831"/>
                </a:lnTo>
                <a:lnTo>
                  <a:pt x="0" y="13239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85134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0586" y="0"/>
            <a:ext cx="48533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12069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1AEC72C-3C89-4B08-B67E-E04E47BA30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7486" y="342900"/>
            <a:ext cx="5926499" cy="6172200"/>
          </a:xfrm>
          <a:custGeom>
            <a:avLst/>
            <a:gdLst>
              <a:gd name="connsiteX0" fmla="*/ 1240972 w 5926499"/>
              <a:gd name="connsiteY0" fmla="*/ 0 h 6172200"/>
              <a:gd name="connsiteX1" fmla="*/ 5926499 w 5926499"/>
              <a:gd name="connsiteY1" fmla="*/ 0 h 6172200"/>
              <a:gd name="connsiteX2" fmla="*/ 5926499 w 5926499"/>
              <a:gd name="connsiteY2" fmla="*/ 6172200 h 6172200"/>
              <a:gd name="connsiteX3" fmla="*/ 1240972 w 5926499"/>
              <a:gd name="connsiteY3" fmla="*/ 6172200 h 6172200"/>
              <a:gd name="connsiteX4" fmla="*/ 1240972 w 5926499"/>
              <a:gd name="connsiteY4" fmla="*/ 6015988 h 6172200"/>
              <a:gd name="connsiteX5" fmla="*/ 92399 w 5926499"/>
              <a:gd name="connsiteY5" fmla="*/ 6015988 h 6172200"/>
              <a:gd name="connsiteX6" fmla="*/ 92399 w 5926499"/>
              <a:gd name="connsiteY6" fmla="*/ 5938701 h 6172200"/>
              <a:gd name="connsiteX7" fmla="*/ 1240972 w 5926499"/>
              <a:gd name="connsiteY7" fmla="*/ 5938701 h 6172200"/>
              <a:gd name="connsiteX8" fmla="*/ 1240972 w 5926499"/>
              <a:gd name="connsiteY8" fmla="*/ 5859778 h 6172200"/>
              <a:gd name="connsiteX9" fmla="*/ 497028 w 5926499"/>
              <a:gd name="connsiteY9" fmla="*/ 5859778 h 6172200"/>
              <a:gd name="connsiteX10" fmla="*/ 497028 w 5926499"/>
              <a:gd name="connsiteY10" fmla="*/ 5668190 h 6172200"/>
              <a:gd name="connsiteX11" fmla="*/ 1240972 w 5926499"/>
              <a:gd name="connsiteY11" fmla="*/ 5668190 h 6172200"/>
              <a:gd name="connsiteX12" fmla="*/ 1240972 w 5926499"/>
              <a:gd name="connsiteY12" fmla="*/ 5589267 h 6172200"/>
              <a:gd name="connsiteX13" fmla="*/ 2775704 w 5926499"/>
              <a:gd name="connsiteY13" fmla="*/ 5589267 h 6172200"/>
              <a:gd name="connsiteX14" fmla="*/ 2775704 w 5926499"/>
              <a:gd name="connsiteY14" fmla="*/ 5511980 h 6172200"/>
              <a:gd name="connsiteX15" fmla="*/ 1240972 w 5926499"/>
              <a:gd name="connsiteY15" fmla="*/ 5511980 h 6172200"/>
              <a:gd name="connsiteX16" fmla="*/ 1240972 w 5926499"/>
              <a:gd name="connsiteY16" fmla="*/ 5222694 h 6172200"/>
              <a:gd name="connsiteX17" fmla="*/ 2993421 w 5926499"/>
              <a:gd name="connsiteY17" fmla="*/ 5222694 h 6172200"/>
              <a:gd name="connsiteX18" fmla="*/ 2993421 w 5926499"/>
              <a:gd name="connsiteY18" fmla="*/ 5031107 h 6172200"/>
              <a:gd name="connsiteX19" fmla="*/ 1240972 w 5926499"/>
              <a:gd name="connsiteY19" fmla="*/ 5031107 h 6172200"/>
              <a:gd name="connsiteX20" fmla="*/ 1240972 w 5926499"/>
              <a:gd name="connsiteY20" fmla="*/ 4922382 h 6172200"/>
              <a:gd name="connsiteX21" fmla="*/ 225578 w 5926499"/>
              <a:gd name="connsiteY21" fmla="*/ 4922382 h 6172200"/>
              <a:gd name="connsiteX22" fmla="*/ 225578 w 5926499"/>
              <a:gd name="connsiteY22" fmla="*/ 4845095 h 6172200"/>
              <a:gd name="connsiteX23" fmla="*/ 1240972 w 5926499"/>
              <a:gd name="connsiteY23" fmla="*/ 4845095 h 6172200"/>
              <a:gd name="connsiteX24" fmla="*/ 1240972 w 5926499"/>
              <a:gd name="connsiteY24" fmla="*/ 4721133 h 6172200"/>
              <a:gd name="connsiteX25" fmla="*/ 2181818 w 5926499"/>
              <a:gd name="connsiteY25" fmla="*/ 4721133 h 6172200"/>
              <a:gd name="connsiteX26" fmla="*/ 2181818 w 5926499"/>
              <a:gd name="connsiteY26" fmla="*/ 4655818 h 6172200"/>
              <a:gd name="connsiteX27" fmla="*/ 1240972 w 5926499"/>
              <a:gd name="connsiteY27" fmla="*/ 4655818 h 6172200"/>
              <a:gd name="connsiteX28" fmla="*/ 1240972 w 5926499"/>
              <a:gd name="connsiteY28" fmla="*/ 4516481 h 6172200"/>
              <a:gd name="connsiteX29" fmla="*/ 497028 w 5926499"/>
              <a:gd name="connsiteY29" fmla="*/ 4516481 h 6172200"/>
              <a:gd name="connsiteX30" fmla="*/ 497028 w 5926499"/>
              <a:gd name="connsiteY30" fmla="*/ 4439194 h 6172200"/>
              <a:gd name="connsiteX31" fmla="*/ 1240972 w 5926499"/>
              <a:gd name="connsiteY31" fmla="*/ 4439194 h 6172200"/>
              <a:gd name="connsiteX32" fmla="*/ 1240972 w 5926499"/>
              <a:gd name="connsiteY32" fmla="*/ 4321628 h 6172200"/>
              <a:gd name="connsiteX33" fmla="*/ 2347278 w 5926499"/>
              <a:gd name="connsiteY33" fmla="*/ 4321628 h 6172200"/>
              <a:gd name="connsiteX34" fmla="*/ 2347278 w 5926499"/>
              <a:gd name="connsiteY34" fmla="*/ 4130040 h 6172200"/>
              <a:gd name="connsiteX35" fmla="*/ 1240972 w 5926499"/>
              <a:gd name="connsiteY35" fmla="*/ 4130040 h 6172200"/>
              <a:gd name="connsiteX36" fmla="*/ 1240972 w 5926499"/>
              <a:gd name="connsiteY36" fmla="*/ 3828776 h 6172200"/>
              <a:gd name="connsiteX37" fmla="*/ 2347278 w 5926499"/>
              <a:gd name="connsiteY37" fmla="*/ 3828776 h 6172200"/>
              <a:gd name="connsiteX38" fmla="*/ 2347278 w 5926499"/>
              <a:gd name="connsiteY38" fmla="*/ 3751489 h 6172200"/>
              <a:gd name="connsiteX39" fmla="*/ 1240972 w 5926499"/>
              <a:gd name="connsiteY39" fmla="*/ 3751489 h 6172200"/>
              <a:gd name="connsiteX40" fmla="*/ 1240972 w 5926499"/>
              <a:gd name="connsiteY40" fmla="*/ 3567249 h 6172200"/>
              <a:gd name="connsiteX41" fmla="*/ 544605 w 5926499"/>
              <a:gd name="connsiteY41" fmla="*/ 3567249 h 6172200"/>
              <a:gd name="connsiteX42" fmla="*/ 544605 w 5926499"/>
              <a:gd name="connsiteY42" fmla="*/ 3279866 h 6172200"/>
              <a:gd name="connsiteX43" fmla="*/ 1240972 w 5926499"/>
              <a:gd name="connsiteY43" fmla="*/ 3279866 h 6172200"/>
              <a:gd name="connsiteX44" fmla="*/ 1240972 w 5926499"/>
              <a:gd name="connsiteY44" fmla="*/ 3141069 h 6172200"/>
              <a:gd name="connsiteX45" fmla="*/ 0 w 5926499"/>
              <a:gd name="connsiteY45" fmla="*/ 3141069 h 6172200"/>
              <a:gd name="connsiteX46" fmla="*/ 0 w 5926499"/>
              <a:gd name="connsiteY46" fmla="*/ 3063782 h 6172200"/>
              <a:gd name="connsiteX47" fmla="*/ 1240972 w 5926499"/>
              <a:gd name="connsiteY47" fmla="*/ 3063782 h 6172200"/>
              <a:gd name="connsiteX48" fmla="*/ 1240972 w 5926499"/>
              <a:gd name="connsiteY48" fmla="*/ 2942953 h 6172200"/>
              <a:gd name="connsiteX49" fmla="*/ 343464 w 5926499"/>
              <a:gd name="connsiteY49" fmla="*/ 2942953 h 6172200"/>
              <a:gd name="connsiteX50" fmla="*/ 343464 w 5926499"/>
              <a:gd name="connsiteY50" fmla="*/ 2865666 h 6172200"/>
              <a:gd name="connsiteX51" fmla="*/ 1240972 w 5926499"/>
              <a:gd name="connsiteY51" fmla="*/ 2865666 h 6172200"/>
              <a:gd name="connsiteX52" fmla="*/ 1240972 w 5926499"/>
              <a:gd name="connsiteY52" fmla="*/ 2770414 h 6172200"/>
              <a:gd name="connsiteX53" fmla="*/ 2020709 w 5926499"/>
              <a:gd name="connsiteY53" fmla="*/ 2770414 h 6172200"/>
              <a:gd name="connsiteX54" fmla="*/ 2020709 w 5926499"/>
              <a:gd name="connsiteY54" fmla="*/ 2705099 h 6172200"/>
              <a:gd name="connsiteX55" fmla="*/ 1240972 w 5926499"/>
              <a:gd name="connsiteY55" fmla="*/ 2705099 h 6172200"/>
              <a:gd name="connsiteX56" fmla="*/ 1240972 w 5926499"/>
              <a:gd name="connsiteY56" fmla="*/ 2453364 h 6172200"/>
              <a:gd name="connsiteX57" fmla="*/ 2113162 w 5926499"/>
              <a:gd name="connsiteY57" fmla="*/ 2453364 h 6172200"/>
              <a:gd name="connsiteX58" fmla="*/ 2113162 w 5926499"/>
              <a:gd name="connsiteY58" fmla="*/ 2261777 h 6172200"/>
              <a:gd name="connsiteX59" fmla="*/ 1240972 w 5926499"/>
              <a:gd name="connsiteY59" fmla="*/ 2261777 h 6172200"/>
              <a:gd name="connsiteX60" fmla="*/ 1240972 w 5926499"/>
              <a:gd name="connsiteY60" fmla="*/ 2065018 h 6172200"/>
              <a:gd name="connsiteX61" fmla="*/ 544605 w 5926499"/>
              <a:gd name="connsiteY61" fmla="*/ 2065018 h 6172200"/>
              <a:gd name="connsiteX62" fmla="*/ 544605 w 5926499"/>
              <a:gd name="connsiteY62" fmla="*/ 1999703 h 6172200"/>
              <a:gd name="connsiteX63" fmla="*/ 1240972 w 5926499"/>
              <a:gd name="connsiteY63" fmla="*/ 1999703 h 6172200"/>
              <a:gd name="connsiteX64" fmla="*/ 1240972 w 5926499"/>
              <a:gd name="connsiteY64" fmla="*/ 1794507 h 6172200"/>
              <a:gd name="connsiteX65" fmla="*/ 2587402 w 5926499"/>
              <a:gd name="connsiteY65" fmla="*/ 1794507 h 6172200"/>
              <a:gd name="connsiteX66" fmla="*/ 2587402 w 5926499"/>
              <a:gd name="connsiteY66" fmla="*/ 1717220 h 6172200"/>
              <a:gd name="connsiteX67" fmla="*/ 1240972 w 5926499"/>
              <a:gd name="connsiteY67" fmla="*/ 1717220 h 6172200"/>
              <a:gd name="connsiteX68" fmla="*/ 1240972 w 5926499"/>
              <a:gd name="connsiteY68" fmla="*/ 1582782 h 6172200"/>
              <a:gd name="connsiteX69" fmla="*/ 191589 w 5926499"/>
              <a:gd name="connsiteY69" fmla="*/ 1582782 h 6172200"/>
              <a:gd name="connsiteX70" fmla="*/ 191589 w 5926499"/>
              <a:gd name="connsiteY70" fmla="*/ 1391193 h 6172200"/>
              <a:gd name="connsiteX71" fmla="*/ 1240972 w 5926499"/>
              <a:gd name="connsiteY71" fmla="*/ 1391193 h 6172200"/>
              <a:gd name="connsiteX72" fmla="*/ 1240972 w 5926499"/>
              <a:gd name="connsiteY72" fmla="*/ 1256756 h 6172200"/>
              <a:gd name="connsiteX73" fmla="*/ 2981203 w 5926499"/>
              <a:gd name="connsiteY73" fmla="*/ 1256756 h 6172200"/>
              <a:gd name="connsiteX74" fmla="*/ 2981203 w 5926499"/>
              <a:gd name="connsiteY74" fmla="*/ 1179469 h 6172200"/>
              <a:gd name="connsiteX75" fmla="*/ 1240972 w 5926499"/>
              <a:gd name="connsiteY75" fmla="*/ 1179469 h 6172200"/>
              <a:gd name="connsiteX76" fmla="*/ 1240972 w 5926499"/>
              <a:gd name="connsiteY76" fmla="*/ 1024346 h 6172200"/>
              <a:gd name="connsiteX77" fmla="*/ 2051188 w 5926499"/>
              <a:gd name="connsiteY77" fmla="*/ 1024346 h 6172200"/>
              <a:gd name="connsiteX78" fmla="*/ 2051188 w 5926499"/>
              <a:gd name="connsiteY78" fmla="*/ 828402 h 6172200"/>
              <a:gd name="connsiteX79" fmla="*/ 1240972 w 5926499"/>
              <a:gd name="connsiteY79" fmla="*/ 828402 h 6172200"/>
              <a:gd name="connsiteX80" fmla="*/ 1240972 w 5926499"/>
              <a:gd name="connsiteY80" fmla="*/ 695597 h 6172200"/>
              <a:gd name="connsiteX81" fmla="*/ 579440 w 5926499"/>
              <a:gd name="connsiteY81" fmla="*/ 695597 h 6172200"/>
              <a:gd name="connsiteX82" fmla="*/ 579440 w 5926499"/>
              <a:gd name="connsiteY82" fmla="*/ 504009 h 6172200"/>
              <a:gd name="connsiteX83" fmla="*/ 1240972 w 5926499"/>
              <a:gd name="connsiteY83" fmla="*/ 504009 h 6172200"/>
              <a:gd name="connsiteX84" fmla="*/ 1240972 w 5926499"/>
              <a:gd name="connsiteY84" fmla="*/ 447943 h 6172200"/>
              <a:gd name="connsiteX85" fmla="*/ 977276 w 5926499"/>
              <a:gd name="connsiteY85" fmla="*/ 447943 h 6172200"/>
              <a:gd name="connsiteX86" fmla="*/ 977276 w 5926499"/>
              <a:gd name="connsiteY86" fmla="*/ 370656 h 6172200"/>
              <a:gd name="connsiteX87" fmla="*/ 1240972 w 5926499"/>
              <a:gd name="connsiteY87" fmla="*/ 370656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926499" h="6172200">
                <a:moveTo>
                  <a:pt x="1240972" y="0"/>
                </a:moveTo>
                <a:lnTo>
                  <a:pt x="5926499" y="0"/>
                </a:lnTo>
                <a:lnTo>
                  <a:pt x="5926499" y="6172200"/>
                </a:lnTo>
                <a:lnTo>
                  <a:pt x="1240972" y="6172200"/>
                </a:lnTo>
                <a:lnTo>
                  <a:pt x="1240972" y="6015988"/>
                </a:lnTo>
                <a:lnTo>
                  <a:pt x="92399" y="6015988"/>
                </a:lnTo>
                <a:lnTo>
                  <a:pt x="92399" y="5938701"/>
                </a:lnTo>
                <a:lnTo>
                  <a:pt x="1240972" y="5938701"/>
                </a:lnTo>
                <a:lnTo>
                  <a:pt x="1240972" y="5859778"/>
                </a:lnTo>
                <a:lnTo>
                  <a:pt x="497028" y="5859778"/>
                </a:lnTo>
                <a:lnTo>
                  <a:pt x="497028" y="5668190"/>
                </a:lnTo>
                <a:lnTo>
                  <a:pt x="1240972" y="5668190"/>
                </a:lnTo>
                <a:lnTo>
                  <a:pt x="1240972" y="5589267"/>
                </a:lnTo>
                <a:lnTo>
                  <a:pt x="2775704" y="5589267"/>
                </a:lnTo>
                <a:lnTo>
                  <a:pt x="2775704" y="5511980"/>
                </a:lnTo>
                <a:lnTo>
                  <a:pt x="1240972" y="5511980"/>
                </a:lnTo>
                <a:lnTo>
                  <a:pt x="1240972" y="5222694"/>
                </a:lnTo>
                <a:lnTo>
                  <a:pt x="2993421" y="5222694"/>
                </a:lnTo>
                <a:lnTo>
                  <a:pt x="2993421" y="5031107"/>
                </a:lnTo>
                <a:lnTo>
                  <a:pt x="1240972" y="5031107"/>
                </a:lnTo>
                <a:lnTo>
                  <a:pt x="1240972" y="4922382"/>
                </a:lnTo>
                <a:lnTo>
                  <a:pt x="225578" y="4922382"/>
                </a:lnTo>
                <a:lnTo>
                  <a:pt x="225578" y="4845095"/>
                </a:lnTo>
                <a:lnTo>
                  <a:pt x="1240972" y="4845095"/>
                </a:lnTo>
                <a:lnTo>
                  <a:pt x="1240972" y="4721133"/>
                </a:lnTo>
                <a:lnTo>
                  <a:pt x="2181818" y="4721133"/>
                </a:lnTo>
                <a:lnTo>
                  <a:pt x="2181818" y="4655818"/>
                </a:lnTo>
                <a:lnTo>
                  <a:pt x="1240972" y="4655818"/>
                </a:lnTo>
                <a:lnTo>
                  <a:pt x="1240972" y="4516481"/>
                </a:lnTo>
                <a:lnTo>
                  <a:pt x="497028" y="4516481"/>
                </a:lnTo>
                <a:lnTo>
                  <a:pt x="497028" y="4439194"/>
                </a:lnTo>
                <a:lnTo>
                  <a:pt x="1240972" y="4439194"/>
                </a:lnTo>
                <a:lnTo>
                  <a:pt x="1240972" y="4321628"/>
                </a:lnTo>
                <a:lnTo>
                  <a:pt x="2347278" y="4321628"/>
                </a:lnTo>
                <a:lnTo>
                  <a:pt x="2347278" y="4130040"/>
                </a:lnTo>
                <a:lnTo>
                  <a:pt x="1240972" y="4130040"/>
                </a:lnTo>
                <a:lnTo>
                  <a:pt x="1240972" y="3828776"/>
                </a:lnTo>
                <a:lnTo>
                  <a:pt x="2347278" y="3828776"/>
                </a:lnTo>
                <a:lnTo>
                  <a:pt x="2347278" y="3751489"/>
                </a:lnTo>
                <a:lnTo>
                  <a:pt x="1240972" y="3751489"/>
                </a:lnTo>
                <a:lnTo>
                  <a:pt x="1240972" y="3567249"/>
                </a:lnTo>
                <a:lnTo>
                  <a:pt x="544605" y="3567249"/>
                </a:lnTo>
                <a:lnTo>
                  <a:pt x="544605" y="3279866"/>
                </a:lnTo>
                <a:lnTo>
                  <a:pt x="1240972" y="3279866"/>
                </a:lnTo>
                <a:lnTo>
                  <a:pt x="1240972" y="3141069"/>
                </a:lnTo>
                <a:lnTo>
                  <a:pt x="0" y="3141069"/>
                </a:lnTo>
                <a:lnTo>
                  <a:pt x="0" y="3063782"/>
                </a:lnTo>
                <a:lnTo>
                  <a:pt x="1240972" y="3063782"/>
                </a:lnTo>
                <a:lnTo>
                  <a:pt x="1240972" y="2942953"/>
                </a:lnTo>
                <a:lnTo>
                  <a:pt x="343464" y="2942953"/>
                </a:lnTo>
                <a:lnTo>
                  <a:pt x="343464" y="2865666"/>
                </a:lnTo>
                <a:lnTo>
                  <a:pt x="1240972" y="2865666"/>
                </a:lnTo>
                <a:lnTo>
                  <a:pt x="1240972" y="2770414"/>
                </a:lnTo>
                <a:lnTo>
                  <a:pt x="2020709" y="2770414"/>
                </a:lnTo>
                <a:lnTo>
                  <a:pt x="2020709" y="2705099"/>
                </a:lnTo>
                <a:lnTo>
                  <a:pt x="1240972" y="2705099"/>
                </a:lnTo>
                <a:lnTo>
                  <a:pt x="1240972" y="2453364"/>
                </a:lnTo>
                <a:lnTo>
                  <a:pt x="2113162" y="2453364"/>
                </a:lnTo>
                <a:lnTo>
                  <a:pt x="2113162" y="2261777"/>
                </a:lnTo>
                <a:lnTo>
                  <a:pt x="1240972" y="2261777"/>
                </a:lnTo>
                <a:lnTo>
                  <a:pt x="1240972" y="2065018"/>
                </a:lnTo>
                <a:lnTo>
                  <a:pt x="544605" y="2065018"/>
                </a:lnTo>
                <a:lnTo>
                  <a:pt x="544605" y="1999703"/>
                </a:lnTo>
                <a:lnTo>
                  <a:pt x="1240972" y="1999703"/>
                </a:lnTo>
                <a:lnTo>
                  <a:pt x="1240972" y="1794507"/>
                </a:lnTo>
                <a:lnTo>
                  <a:pt x="2587402" y="1794507"/>
                </a:lnTo>
                <a:lnTo>
                  <a:pt x="2587402" y="1717220"/>
                </a:lnTo>
                <a:lnTo>
                  <a:pt x="1240972" y="1717220"/>
                </a:lnTo>
                <a:lnTo>
                  <a:pt x="1240972" y="1582782"/>
                </a:lnTo>
                <a:lnTo>
                  <a:pt x="191589" y="1582782"/>
                </a:lnTo>
                <a:lnTo>
                  <a:pt x="191589" y="1391193"/>
                </a:lnTo>
                <a:lnTo>
                  <a:pt x="1240972" y="1391193"/>
                </a:lnTo>
                <a:lnTo>
                  <a:pt x="1240972" y="1256756"/>
                </a:lnTo>
                <a:lnTo>
                  <a:pt x="2981203" y="1256756"/>
                </a:lnTo>
                <a:lnTo>
                  <a:pt x="2981203" y="1179469"/>
                </a:lnTo>
                <a:lnTo>
                  <a:pt x="1240972" y="1179469"/>
                </a:lnTo>
                <a:lnTo>
                  <a:pt x="1240972" y="1024346"/>
                </a:lnTo>
                <a:lnTo>
                  <a:pt x="2051188" y="1024346"/>
                </a:lnTo>
                <a:lnTo>
                  <a:pt x="2051188" y="828402"/>
                </a:lnTo>
                <a:lnTo>
                  <a:pt x="1240972" y="828402"/>
                </a:lnTo>
                <a:lnTo>
                  <a:pt x="1240972" y="695597"/>
                </a:lnTo>
                <a:lnTo>
                  <a:pt x="579440" y="695597"/>
                </a:lnTo>
                <a:lnTo>
                  <a:pt x="579440" y="504009"/>
                </a:lnTo>
                <a:lnTo>
                  <a:pt x="1240972" y="504009"/>
                </a:lnTo>
                <a:lnTo>
                  <a:pt x="1240972" y="447943"/>
                </a:lnTo>
                <a:lnTo>
                  <a:pt x="977276" y="447943"/>
                </a:lnTo>
                <a:lnTo>
                  <a:pt x="977276" y="370656"/>
                </a:lnTo>
                <a:lnTo>
                  <a:pt x="1240972" y="370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72239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1905506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50221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86DCE200-6A5B-44AD-8BA4-39183B76E3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2000" y="1582965"/>
            <a:ext cx="3200400" cy="46273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88086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7F4A55B2-3184-47B9-BAEC-BDBF1F47C6F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04465" y="844530"/>
            <a:ext cx="6265900" cy="5168940"/>
          </a:xfrm>
          <a:custGeom>
            <a:avLst/>
            <a:gdLst>
              <a:gd name="connsiteX0" fmla="*/ 2712780 w 6265900"/>
              <a:gd name="connsiteY0" fmla="*/ 2405403 h 5168940"/>
              <a:gd name="connsiteX1" fmla="*/ 1432529 w 6265900"/>
              <a:gd name="connsiteY1" fmla="*/ 2704316 h 5168940"/>
              <a:gd name="connsiteX2" fmla="*/ 951729 w 6265900"/>
              <a:gd name="connsiteY2" fmla="*/ 3183705 h 5168940"/>
              <a:gd name="connsiteX3" fmla="*/ 772664 w 6265900"/>
              <a:gd name="connsiteY3" fmla="*/ 3764615 h 5168940"/>
              <a:gd name="connsiteX4" fmla="*/ 944680 w 6265900"/>
              <a:gd name="connsiteY4" fmla="*/ 4222853 h 5168940"/>
              <a:gd name="connsiteX5" fmla="*/ 1362029 w 6265900"/>
              <a:gd name="connsiteY5" fmla="*/ 4413201 h 5168940"/>
              <a:gd name="connsiteX6" fmla="*/ 2114955 w 6265900"/>
              <a:gd name="connsiteY6" fmla="*/ 3849211 h 5168940"/>
              <a:gd name="connsiteX7" fmla="*/ 2952477 w 6265900"/>
              <a:gd name="connsiteY7" fmla="*/ 2405403 h 5168940"/>
              <a:gd name="connsiteX8" fmla="*/ 5270459 w 6265900"/>
              <a:gd name="connsiteY8" fmla="*/ 730364 h 5168940"/>
              <a:gd name="connsiteX9" fmla="*/ 4767103 w 6265900"/>
              <a:gd name="connsiteY9" fmla="*/ 920707 h 5168940"/>
              <a:gd name="connsiteX10" fmla="*/ 4300404 w 6265900"/>
              <a:gd name="connsiteY10" fmla="*/ 1539683 h 5168940"/>
              <a:gd name="connsiteX11" fmla="*/ 4184786 w 6265900"/>
              <a:gd name="connsiteY11" fmla="*/ 1731442 h 5168940"/>
              <a:gd name="connsiteX12" fmla="*/ 4864389 w 6265900"/>
              <a:gd name="connsiteY12" fmla="*/ 1731442 h 5168940"/>
              <a:gd name="connsiteX13" fmla="*/ 5825989 w 6265900"/>
              <a:gd name="connsiteY13" fmla="*/ 0 h 5168940"/>
              <a:gd name="connsiteX14" fmla="*/ 6105163 w 6265900"/>
              <a:gd name="connsiteY14" fmla="*/ 78955 h 5168940"/>
              <a:gd name="connsiteX15" fmla="*/ 6206679 w 6265900"/>
              <a:gd name="connsiteY15" fmla="*/ 298913 h 5168940"/>
              <a:gd name="connsiteX16" fmla="*/ 6172839 w 6265900"/>
              <a:gd name="connsiteY16" fmla="*/ 451190 h 5168940"/>
              <a:gd name="connsiteX17" fmla="*/ 6147463 w 6265900"/>
              <a:gd name="connsiteY17" fmla="*/ 516048 h 5168940"/>
              <a:gd name="connsiteX18" fmla="*/ 5662433 w 6265900"/>
              <a:gd name="connsiteY18" fmla="*/ 1731442 h 5168940"/>
              <a:gd name="connsiteX19" fmla="*/ 5876749 w 6265900"/>
              <a:gd name="connsiteY19" fmla="*/ 1731442 h 5168940"/>
              <a:gd name="connsiteX20" fmla="*/ 5950067 w 6265900"/>
              <a:gd name="connsiteY20" fmla="*/ 1731442 h 5168940"/>
              <a:gd name="connsiteX21" fmla="*/ 6265900 w 6265900"/>
              <a:gd name="connsiteY21" fmla="*/ 2004974 h 5168940"/>
              <a:gd name="connsiteX22" fmla="*/ 6136180 w 6265900"/>
              <a:gd name="connsiteY22" fmla="*/ 2288378 h 5168940"/>
              <a:gd name="connsiteX23" fmla="*/ 5820347 w 6265900"/>
              <a:gd name="connsiteY23" fmla="*/ 2405403 h 5168940"/>
              <a:gd name="connsiteX24" fmla="*/ 5744211 w 6265900"/>
              <a:gd name="connsiteY24" fmla="*/ 2405403 h 5168940"/>
              <a:gd name="connsiteX25" fmla="*/ 5388896 w 6265900"/>
              <a:gd name="connsiteY25" fmla="*/ 2405403 h 5168940"/>
              <a:gd name="connsiteX26" fmla="*/ 5075887 w 6265900"/>
              <a:gd name="connsiteY26" fmla="*/ 3175249 h 5168940"/>
              <a:gd name="connsiteX27" fmla="*/ 5535537 w 6265900"/>
              <a:gd name="connsiteY27" fmla="*/ 3175249 h 5168940"/>
              <a:gd name="connsiteX28" fmla="*/ 5608854 w 6265900"/>
              <a:gd name="connsiteY28" fmla="*/ 3175249 h 5168940"/>
              <a:gd name="connsiteX29" fmla="*/ 5924687 w 6265900"/>
              <a:gd name="connsiteY29" fmla="*/ 3445963 h 5168940"/>
              <a:gd name="connsiteX30" fmla="*/ 5794967 w 6265900"/>
              <a:gd name="connsiteY30" fmla="*/ 3732186 h 5168940"/>
              <a:gd name="connsiteX31" fmla="*/ 5479134 w 6265900"/>
              <a:gd name="connsiteY31" fmla="*/ 3849211 h 5168940"/>
              <a:gd name="connsiteX32" fmla="*/ 5402998 w 6265900"/>
              <a:gd name="connsiteY32" fmla="*/ 3849211 h 5168940"/>
              <a:gd name="connsiteX33" fmla="*/ 4799531 w 6265900"/>
              <a:gd name="connsiteY33" fmla="*/ 3849211 h 5168940"/>
              <a:gd name="connsiteX34" fmla="*/ 4403332 w 6265900"/>
              <a:gd name="connsiteY34" fmla="*/ 3723726 h 5168940"/>
              <a:gd name="connsiteX35" fmla="*/ 4249643 w 6265900"/>
              <a:gd name="connsiteY35" fmla="*/ 3398021 h 5168940"/>
              <a:gd name="connsiteX36" fmla="*/ 4365261 w 6265900"/>
              <a:gd name="connsiteY36" fmla="*/ 2958110 h 5168940"/>
              <a:gd name="connsiteX37" fmla="*/ 4588038 w 6265900"/>
              <a:gd name="connsiteY37" fmla="*/ 2405403 h 5168940"/>
              <a:gd name="connsiteX38" fmla="*/ 3806914 w 6265900"/>
              <a:gd name="connsiteY38" fmla="*/ 2405403 h 5168940"/>
              <a:gd name="connsiteX39" fmla="*/ 2873517 w 6265900"/>
              <a:gd name="connsiteY39" fmla="*/ 4021227 h 5168940"/>
              <a:gd name="connsiteX40" fmla="*/ 1308450 w 6265900"/>
              <a:gd name="connsiteY40" fmla="*/ 5168940 h 5168940"/>
              <a:gd name="connsiteX41" fmla="*/ 376465 w 6265900"/>
              <a:gd name="connsiteY41" fmla="*/ 4769923 h 5168940"/>
              <a:gd name="connsiteX42" fmla="*/ 0 w 6265900"/>
              <a:gd name="connsiteY42" fmla="*/ 3781535 h 5168940"/>
              <a:gd name="connsiteX43" fmla="*/ 290457 w 6265900"/>
              <a:gd name="connsiteY43" fmla="*/ 2858005 h 5168940"/>
              <a:gd name="connsiteX44" fmla="*/ 1082855 w 6265900"/>
              <a:gd name="connsiteY44" fmla="*/ 2120593 h 5168940"/>
              <a:gd name="connsiteX45" fmla="*/ 1914740 w 6265900"/>
              <a:gd name="connsiteY45" fmla="*/ 1818857 h 5168940"/>
              <a:gd name="connsiteX46" fmla="*/ 3130129 w 6265900"/>
              <a:gd name="connsiteY46" fmla="*/ 1731442 h 5168940"/>
              <a:gd name="connsiteX47" fmla="*/ 3338804 w 6265900"/>
              <a:gd name="connsiteY47" fmla="*/ 1731442 h 5168940"/>
              <a:gd name="connsiteX48" fmla="*/ 3561580 w 6265900"/>
              <a:gd name="connsiteY48" fmla="*/ 1322548 h 5168940"/>
              <a:gd name="connsiteX49" fmla="*/ 4698015 w 6265900"/>
              <a:gd name="connsiteY49" fmla="*/ 183294 h 5168940"/>
              <a:gd name="connsiteX50" fmla="*/ 5825989 w 6265900"/>
              <a:gd name="connsiteY50" fmla="*/ 0 h 516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265900" h="5168940">
                <a:moveTo>
                  <a:pt x="2712780" y="2405403"/>
                </a:moveTo>
                <a:cubicBezTo>
                  <a:pt x="2175113" y="2405403"/>
                  <a:pt x="1748361" y="2505044"/>
                  <a:pt x="1432529" y="2704316"/>
                </a:cubicBezTo>
                <a:cubicBezTo>
                  <a:pt x="1231376" y="2832156"/>
                  <a:pt x="1071108" y="2991950"/>
                  <a:pt x="951729" y="3183705"/>
                </a:cubicBezTo>
                <a:cubicBezTo>
                  <a:pt x="832354" y="3375464"/>
                  <a:pt x="772664" y="3569099"/>
                  <a:pt x="772664" y="3764615"/>
                </a:cubicBezTo>
                <a:cubicBezTo>
                  <a:pt x="772664" y="3943210"/>
                  <a:pt x="830005" y="4095956"/>
                  <a:pt x="944680" y="4222853"/>
                </a:cubicBezTo>
                <a:cubicBezTo>
                  <a:pt x="1059356" y="4349750"/>
                  <a:pt x="1198474" y="4413201"/>
                  <a:pt x="1362029" y="4413201"/>
                </a:cubicBezTo>
                <a:cubicBezTo>
                  <a:pt x="1645902" y="4413201"/>
                  <a:pt x="1896878" y="4225203"/>
                  <a:pt x="2114955" y="3849211"/>
                </a:cubicBezTo>
                <a:lnTo>
                  <a:pt x="2952477" y="2405403"/>
                </a:lnTo>
                <a:close/>
                <a:moveTo>
                  <a:pt x="5270459" y="730364"/>
                </a:moveTo>
                <a:cubicBezTo>
                  <a:pt x="5071187" y="743523"/>
                  <a:pt x="4903402" y="806969"/>
                  <a:pt x="4767103" y="920707"/>
                </a:cubicBezTo>
                <a:cubicBezTo>
                  <a:pt x="4630807" y="1034445"/>
                  <a:pt x="4475238" y="1240770"/>
                  <a:pt x="4300404" y="1539683"/>
                </a:cubicBezTo>
                <a:lnTo>
                  <a:pt x="4184786" y="1731442"/>
                </a:lnTo>
                <a:lnTo>
                  <a:pt x="4864389" y="1731442"/>
                </a:lnTo>
                <a:close/>
                <a:moveTo>
                  <a:pt x="5825989" y="0"/>
                </a:moveTo>
                <a:cubicBezTo>
                  <a:pt x="5944425" y="0"/>
                  <a:pt x="6037482" y="26318"/>
                  <a:pt x="6105163" y="78955"/>
                </a:cubicBezTo>
                <a:cubicBezTo>
                  <a:pt x="6172839" y="131596"/>
                  <a:pt x="6206679" y="204914"/>
                  <a:pt x="6206679" y="298913"/>
                </a:cubicBezTo>
                <a:cubicBezTo>
                  <a:pt x="6206679" y="342151"/>
                  <a:pt x="6195401" y="392912"/>
                  <a:pt x="6172839" y="451190"/>
                </a:cubicBezTo>
                <a:lnTo>
                  <a:pt x="6147463" y="516048"/>
                </a:lnTo>
                <a:lnTo>
                  <a:pt x="5662433" y="1731442"/>
                </a:lnTo>
                <a:lnTo>
                  <a:pt x="5876749" y="1731442"/>
                </a:lnTo>
                <a:lnTo>
                  <a:pt x="5950067" y="1731442"/>
                </a:lnTo>
                <a:cubicBezTo>
                  <a:pt x="6160623" y="1731442"/>
                  <a:pt x="6265900" y="1822618"/>
                  <a:pt x="6265900" y="2004974"/>
                </a:cubicBezTo>
                <a:cubicBezTo>
                  <a:pt x="6265900" y="2115889"/>
                  <a:pt x="6222661" y="2210357"/>
                  <a:pt x="6136180" y="2288378"/>
                </a:cubicBezTo>
                <a:cubicBezTo>
                  <a:pt x="6049703" y="2366395"/>
                  <a:pt x="5944425" y="2405403"/>
                  <a:pt x="5820347" y="2405403"/>
                </a:cubicBezTo>
                <a:lnTo>
                  <a:pt x="5744211" y="2405403"/>
                </a:lnTo>
                <a:lnTo>
                  <a:pt x="5388896" y="2405403"/>
                </a:lnTo>
                <a:lnTo>
                  <a:pt x="5075887" y="3175249"/>
                </a:lnTo>
                <a:lnTo>
                  <a:pt x="5535537" y="3175249"/>
                </a:lnTo>
                <a:lnTo>
                  <a:pt x="5608854" y="3175249"/>
                </a:lnTo>
                <a:cubicBezTo>
                  <a:pt x="5819409" y="3175249"/>
                  <a:pt x="5924687" y="3265487"/>
                  <a:pt x="5924687" y="3445963"/>
                </a:cubicBezTo>
                <a:cubicBezTo>
                  <a:pt x="5924687" y="3558758"/>
                  <a:pt x="5881449" y="3654164"/>
                  <a:pt x="5794967" y="3732186"/>
                </a:cubicBezTo>
                <a:cubicBezTo>
                  <a:pt x="5708490" y="3810203"/>
                  <a:pt x="5603213" y="3849211"/>
                  <a:pt x="5479134" y="3849211"/>
                </a:cubicBezTo>
                <a:lnTo>
                  <a:pt x="5402998" y="3849211"/>
                </a:lnTo>
                <a:lnTo>
                  <a:pt x="4799531" y="3849211"/>
                </a:lnTo>
                <a:cubicBezTo>
                  <a:pt x="4637856" y="3849211"/>
                  <a:pt x="4505787" y="3807384"/>
                  <a:pt x="4403332" y="3723726"/>
                </a:cubicBezTo>
                <a:cubicBezTo>
                  <a:pt x="4300873" y="3640067"/>
                  <a:pt x="4249643" y="3531498"/>
                  <a:pt x="4249643" y="3398021"/>
                </a:cubicBezTo>
                <a:cubicBezTo>
                  <a:pt x="4249643" y="3294624"/>
                  <a:pt x="4288183" y="3147988"/>
                  <a:pt x="4365261" y="2958110"/>
                </a:cubicBezTo>
                <a:lnTo>
                  <a:pt x="4588038" y="2405403"/>
                </a:lnTo>
                <a:lnTo>
                  <a:pt x="3806914" y="2405403"/>
                </a:lnTo>
                <a:lnTo>
                  <a:pt x="2873517" y="4021227"/>
                </a:lnTo>
                <a:cubicBezTo>
                  <a:pt x="2433606" y="4786369"/>
                  <a:pt x="1911917" y="5168940"/>
                  <a:pt x="1308450" y="5168940"/>
                </a:cubicBezTo>
                <a:cubicBezTo>
                  <a:pt x="938101" y="5168940"/>
                  <a:pt x="627436" y="5035938"/>
                  <a:pt x="376465" y="4769923"/>
                </a:cubicBezTo>
                <a:cubicBezTo>
                  <a:pt x="125490" y="4503908"/>
                  <a:pt x="0" y="4174447"/>
                  <a:pt x="0" y="3781535"/>
                </a:cubicBezTo>
                <a:cubicBezTo>
                  <a:pt x="0" y="3461941"/>
                  <a:pt x="96818" y="3154099"/>
                  <a:pt x="290457" y="2858005"/>
                </a:cubicBezTo>
                <a:cubicBezTo>
                  <a:pt x="484092" y="2561911"/>
                  <a:pt x="748227" y="2316108"/>
                  <a:pt x="1082855" y="2120593"/>
                </a:cubicBezTo>
                <a:cubicBezTo>
                  <a:pt x="1332893" y="1977713"/>
                  <a:pt x="1610186" y="1877135"/>
                  <a:pt x="1914740" y="1818857"/>
                </a:cubicBezTo>
                <a:cubicBezTo>
                  <a:pt x="2219290" y="1760579"/>
                  <a:pt x="2624423" y="1731442"/>
                  <a:pt x="3130129" y="1731442"/>
                </a:cubicBezTo>
                <a:lnTo>
                  <a:pt x="3338804" y="1731442"/>
                </a:lnTo>
                <a:lnTo>
                  <a:pt x="3561580" y="1322548"/>
                </a:lnTo>
                <a:cubicBezTo>
                  <a:pt x="3871771" y="752921"/>
                  <a:pt x="4250586" y="373169"/>
                  <a:pt x="4698015" y="183294"/>
                </a:cubicBezTo>
                <a:cubicBezTo>
                  <a:pt x="4985649" y="61097"/>
                  <a:pt x="5361640" y="0"/>
                  <a:pt x="582598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1321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각 삼각형 1">
            <a:extLst>
              <a:ext uri="{FF2B5EF4-FFF2-40B4-BE49-F238E27FC236}">
                <a16:creationId xmlns:a16="http://schemas.microsoft.com/office/drawing/2014/main" id="{D7F48D74-B6C6-4E71-91E7-685EBC5FF9D4}"/>
              </a:ext>
            </a:extLst>
          </p:cNvPr>
          <p:cNvSpPr/>
          <p:nvPr userDrawn="1"/>
        </p:nvSpPr>
        <p:spPr>
          <a:xfrm>
            <a:off x="2" y="0"/>
            <a:ext cx="6980222" cy="6858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그림 개체 틀 8"/>
          <p:cNvSpPr>
            <a:spLocks noGrp="1"/>
          </p:cNvSpPr>
          <p:nvPr>
            <p:ph type="pic" sz="quarter" idx="10" hasCustomPrompt="1"/>
          </p:nvPr>
        </p:nvSpPr>
        <p:spPr>
          <a:xfrm>
            <a:off x="438914" y="446342"/>
            <a:ext cx="6785752" cy="596531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60240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C8F0B19-CA13-4D0E-B06E-67E3D54AF229}"/>
              </a:ext>
            </a:extLst>
          </p:cNvPr>
          <p:cNvGrpSpPr/>
          <p:nvPr userDrawn="1"/>
        </p:nvGrpSpPr>
        <p:grpSpPr>
          <a:xfrm>
            <a:off x="3907972" y="1063755"/>
            <a:ext cx="4376057" cy="77068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D5EFAE-BB88-4B3D-8484-86A6CBBF386E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41C671-2564-42A5-83F2-E15989574371}"/>
                </a:ext>
              </a:extLst>
            </p:cNvPr>
            <p:cNvSpPr/>
            <p:nvPr/>
          </p:nvSpPr>
          <p:spPr>
            <a:xfrm>
              <a:off x="4896851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6D60C6-F049-4E52-9CEF-E9FCF22BD3D4}"/>
                </a:ext>
              </a:extLst>
            </p:cNvPr>
            <p:cNvSpPr/>
            <p:nvPr/>
          </p:nvSpPr>
          <p:spPr>
            <a:xfrm>
              <a:off x="5414208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45A27E-892D-4D6B-BDFF-5FD860699634}"/>
                </a:ext>
              </a:extLst>
            </p:cNvPr>
            <p:cNvSpPr/>
            <p:nvPr/>
          </p:nvSpPr>
          <p:spPr>
            <a:xfrm>
              <a:off x="5931565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9B937D-CA4A-46E0-8D5A-85C76FF0129D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97494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6DD9-9A8F-411D-B597-946818B71DE8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C8EC325-CE62-415E-834A-7F70F7855117}"/>
              </a:ext>
            </a:extLst>
          </p:cNvPr>
          <p:cNvSpPr/>
          <p:nvPr userDrawn="1"/>
        </p:nvSpPr>
        <p:spPr>
          <a:xfrm flipV="1">
            <a:off x="0" y="3726714"/>
            <a:ext cx="176212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130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9501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2489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7878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D12A631-1449-458D-8F7A-DD74ACB1BF08}"/>
              </a:ext>
            </a:extLst>
          </p:cNvPr>
          <p:cNvSpPr/>
          <p:nvPr userDrawn="1"/>
        </p:nvSpPr>
        <p:spPr>
          <a:xfrm>
            <a:off x="0" y="2858807"/>
            <a:ext cx="12191999" cy="2204134"/>
          </a:xfrm>
          <a:prstGeom prst="rect">
            <a:avLst/>
          </a:prstGeom>
          <a:gradFill flip="none" rotWithShape="1">
            <a:gsLst>
              <a:gs pos="74000">
                <a:schemeClr val="accent6">
                  <a:alpha val="70000"/>
                </a:schemeClr>
              </a:gs>
              <a:gs pos="45000">
                <a:schemeClr val="accent6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Graphic 14">
            <a:extLst>
              <a:ext uri="{FF2B5EF4-FFF2-40B4-BE49-F238E27FC236}">
                <a16:creationId xmlns:a16="http://schemas.microsoft.com/office/drawing/2014/main" id="{EB6248EF-B06C-43D0-91E9-33C54CEB5B7B}"/>
              </a:ext>
            </a:extLst>
          </p:cNvPr>
          <p:cNvGrpSpPr/>
          <p:nvPr userDrawn="1"/>
        </p:nvGrpSpPr>
        <p:grpSpPr>
          <a:xfrm>
            <a:off x="753445" y="2639304"/>
            <a:ext cx="4261727" cy="3351921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4296F62-9662-4403-9A1B-140DFC6CEF67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C151A04-4E35-4F1C-99AA-68E3920CDF5B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924EC27-EA8E-48AC-B3BA-B86C7B65024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8730B-3EDA-490F-8B6F-5357A5EF0ECA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AAC3D30-A9EC-437B-BAEC-5158F5227067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460114B-7023-4F6E-B074-79932670ADDE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AC2F032-DFD7-46FF-8CCA-E33896C690D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DDB5B76-DE90-4CC7-A371-1C02A86AF779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01CFF7D-B6F4-4B1B-9C6A-AB93A7AA88C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30752" y="2858807"/>
            <a:ext cx="3907112" cy="218664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56581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C54D7FD-BDA4-445B-8877-80F2FB48F04C}"/>
              </a:ext>
            </a:extLst>
          </p:cNvPr>
          <p:cNvSpPr/>
          <p:nvPr userDrawn="1"/>
        </p:nvSpPr>
        <p:spPr>
          <a:xfrm>
            <a:off x="292770" y="312821"/>
            <a:ext cx="7503694" cy="6304547"/>
          </a:xfrm>
          <a:custGeom>
            <a:avLst/>
            <a:gdLst>
              <a:gd name="connsiteX0" fmla="*/ 0 w 8066763"/>
              <a:gd name="connsiteY0" fmla="*/ 0 h 6304547"/>
              <a:gd name="connsiteX1" fmla="*/ 8066763 w 8066763"/>
              <a:gd name="connsiteY1" fmla="*/ 0 h 6304547"/>
              <a:gd name="connsiteX2" fmla="*/ 5597407 w 8066763"/>
              <a:gd name="connsiteY2" fmla="*/ 6304547 h 6304547"/>
              <a:gd name="connsiteX3" fmla="*/ 0 w 8066763"/>
              <a:gd name="connsiteY3" fmla="*/ 6304547 h 630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6763" h="6304547">
                <a:moveTo>
                  <a:pt x="0" y="0"/>
                </a:moveTo>
                <a:lnTo>
                  <a:pt x="8066763" y="0"/>
                </a:lnTo>
                <a:lnTo>
                  <a:pt x="5597407" y="6304547"/>
                </a:lnTo>
                <a:lnTo>
                  <a:pt x="0" y="6304547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14236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2BCD1B-947D-4365-BA3B-0F1EDC7713CD}"/>
              </a:ext>
            </a:extLst>
          </p:cNvPr>
          <p:cNvSpPr/>
          <p:nvPr userDrawn="1"/>
        </p:nvSpPr>
        <p:spPr>
          <a:xfrm>
            <a:off x="0" y="2528260"/>
            <a:ext cx="12192000" cy="1801480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>
              <a:cs typeface="Arial" pitchFamily="34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5EA7C7-8ABC-4BB8-83D4-FDCD6EF002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7663" y="980038"/>
            <a:ext cx="4897924" cy="4897924"/>
          </a:xfrm>
          <a:custGeom>
            <a:avLst/>
            <a:gdLst>
              <a:gd name="connsiteX0" fmla="*/ 2448962 w 4897924"/>
              <a:gd name="connsiteY0" fmla="*/ 0 h 4897924"/>
              <a:gd name="connsiteX1" fmla="*/ 4897924 w 4897924"/>
              <a:gd name="connsiteY1" fmla="*/ 2448962 h 4897924"/>
              <a:gd name="connsiteX2" fmla="*/ 2448962 w 4897924"/>
              <a:gd name="connsiteY2" fmla="*/ 4897924 h 4897924"/>
              <a:gd name="connsiteX3" fmla="*/ 0 w 4897924"/>
              <a:gd name="connsiteY3" fmla="*/ 2448962 h 489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924" h="4897924">
                <a:moveTo>
                  <a:pt x="2448962" y="0"/>
                </a:moveTo>
                <a:lnTo>
                  <a:pt x="4897924" y="2448962"/>
                </a:lnTo>
                <a:lnTo>
                  <a:pt x="2448962" y="4897924"/>
                </a:lnTo>
                <a:lnTo>
                  <a:pt x="0" y="24489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8E336C-CBC6-405B-A2D0-832A210015D9}"/>
              </a:ext>
            </a:extLst>
          </p:cNvPr>
          <p:cNvSpPr/>
          <p:nvPr userDrawn="1"/>
        </p:nvSpPr>
        <p:spPr>
          <a:xfrm rot="10800000">
            <a:off x="0" y="577086"/>
            <a:ext cx="10468344" cy="1826128"/>
          </a:xfrm>
          <a:custGeom>
            <a:avLst/>
            <a:gdLst>
              <a:gd name="connsiteX0" fmla="*/ 1829628 w 10468344"/>
              <a:gd name="connsiteY0" fmla="*/ 1826128 h 1826128"/>
              <a:gd name="connsiteX1" fmla="*/ 0 w 10468344"/>
              <a:gd name="connsiteY1" fmla="*/ 25683 h 1826128"/>
              <a:gd name="connsiteX2" fmla="*/ 5529 w 10468344"/>
              <a:gd name="connsiteY2" fmla="*/ 20065 h 1826128"/>
              <a:gd name="connsiteX3" fmla="*/ 229959 w 10468344"/>
              <a:gd name="connsiteY3" fmla="*/ 20064 h 1826128"/>
              <a:gd name="connsiteX4" fmla="*/ 1829436 w 10468344"/>
              <a:gd name="connsiteY4" fmla="*/ 1594029 h 1826128"/>
              <a:gd name="connsiteX5" fmla="*/ 3443085 w 10468344"/>
              <a:gd name="connsiteY5" fmla="*/ 6119 h 1826128"/>
              <a:gd name="connsiteX6" fmla="*/ 3444974 w 10468344"/>
              <a:gd name="connsiteY6" fmla="*/ 8038 h 1826128"/>
              <a:gd name="connsiteX7" fmla="*/ 3444974 w 10468344"/>
              <a:gd name="connsiteY7" fmla="*/ 0 h 1826128"/>
              <a:gd name="connsiteX8" fmla="*/ 10468344 w 10468344"/>
              <a:gd name="connsiteY8" fmla="*/ 0 h 1826128"/>
              <a:gd name="connsiteX9" fmla="*/ 10468344 w 10468344"/>
              <a:gd name="connsiteY9" fmla="*/ 165298 h 1826128"/>
              <a:gd name="connsiteX10" fmla="*/ 3516995 w 10468344"/>
              <a:gd name="connsiteY10" fmla="*/ 165298 h 1826128"/>
              <a:gd name="connsiteX11" fmla="*/ 1877405 w 10468344"/>
              <a:gd name="connsiteY11" fmla="*/ 1778735 h 1826128"/>
              <a:gd name="connsiteX12" fmla="*/ 1876835 w 10468344"/>
              <a:gd name="connsiteY12" fmla="*/ 1778156 h 182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68344" h="1826128">
                <a:moveTo>
                  <a:pt x="1829628" y="1826128"/>
                </a:moveTo>
                <a:lnTo>
                  <a:pt x="0" y="25683"/>
                </a:lnTo>
                <a:lnTo>
                  <a:pt x="5529" y="20065"/>
                </a:lnTo>
                <a:lnTo>
                  <a:pt x="229959" y="20064"/>
                </a:lnTo>
                <a:lnTo>
                  <a:pt x="1829436" y="1594029"/>
                </a:lnTo>
                <a:lnTo>
                  <a:pt x="3443085" y="6119"/>
                </a:lnTo>
                <a:lnTo>
                  <a:pt x="3444974" y="8038"/>
                </a:lnTo>
                <a:lnTo>
                  <a:pt x="3444974" y="0"/>
                </a:lnTo>
                <a:lnTo>
                  <a:pt x="10468344" y="0"/>
                </a:lnTo>
                <a:lnTo>
                  <a:pt x="10468344" y="165298"/>
                </a:lnTo>
                <a:lnTo>
                  <a:pt x="3516995" y="165298"/>
                </a:lnTo>
                <a:lnTo>
                  <a:pt x="1877405" y="1778735"/>
                </a:lnTo>
                <a:lnTo>
                  <a:pt x="1876835" y="1778156"/>
                </a:lnTo>
                <a:close/>
              </a:path>
            </a:pathLst>
          </a:cu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cs typeface="Arial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455CBD1-32B3-430C-B34D-CDAE19AD0ABC}"/>
              </a:ext>
            </a:extLst>
          </p:cNvPr>
          <p:cNvSpPr/>
          <p:nvPr userDrawn="1"/>
        </p:nvSpPr>
        <p:spPr>
          <a:xfrm>
            <a:off x="6799271" y="4451549"/>
            <a:ext cx="5392729" cy="1832749"/>
          </a:xfrm>
          <a:custGeom>
            <a:avLst/>
            <a:gdLst>
              <a:gd name="connsiteX0" fmla="*/ 3456032 w 5392729"/>
              <a:gd name="connsiteY0" fmla="*/ 0 h 1832749"/>
              <a:gd name="connsiteX1" fmla="*/ 3461074 w 5392729"/>
              <a:gd name="connsiteY1" fmla="*/ 5124 h 1832749"/>
              <a:gd name="connsiteX2" fmla="*/ 3461074 w 5392729"/>
              <a:gd name="connsiteY2" fmla="*/ 2963 h 1832749"/>
              <a:gd name="connsiteX3" fmla="*/ 5392729 w 5392729"/>
              <a:gd name="connsiteY3" fmla="*/ 2963 h 1832749"/>
              <a:gd name="connsiteX4" fmla="*/ 5392729 w 5392729"/>
              <a:gd name="connsiteY4" fmla="*/ 168261 h 1832749"/>
              <a:gd name="connsiteX5" fmla="*/ 3520712 w 5392729"/>
              <a:gd name="connsiteY5" fmla="*/ 168261 h 1832749"/>
              <a:gd name="connsiteX6" fmla="*/ 1877406 w 5392729"/>
              <a:gd name="connsiteY6" fmla="*/ 1785355 h 1832749"/>
              <a:gd name="connsiteX7" fmla="*/ 1876837 w 5392729"/>
              <a:gd name="connsiteY7" fmla="*/ 1784777 h 1832749"/>
              <a:gd name="connsiteX8" fmla="*/ 1829630 w 5392729"/>
              <a:gd name="connsiteY8" fmla="*/ 1832749 h 1832749"/>
              <a:gd name="connsiteX9" fmla="*/ 0 w 5392729"/>
              <a:gd name="connsiteY9" fmla="*/ 32302 h 1832749"/>
              <a:gd name="connsiteX10" fmla="*/ 5528 w 5392729"/>
              <a:gd name="connsiteY10" fmla="*/ 26684 h 1832749"/>
              <a:gd name="connsiteX11" fmla="*/ 229959 w 5392729"/>
              <a:gd name="connsiteY11" fmla="*/ 26683 h 1832749"/>
              <a:gd name="connsiteX12" fmla="*/ 1829438 w 5392729"/>
              <a:gd name="connsiteY12" fmla="*/ 1600649 h 183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92729" h="1832749">
                <a:moveTo>
                  <a:pt x="3456032" y="0"/>
                </a:moveTo>
                <a:lnTo>
                  <a:pt x="3461074" y="5124"/>
                </a:lnTo>
                <a:lnTo>
                  <a:pt x="3461074" y="2963"/>
                </a:lnTo>
                <a:lnTo>
                  <a:pt x="5392729" y="2963"/>
                </a:lnTo>
                <a:lnTo>
                  <a:pt x="5392729" y="168261"/>
                </a:lnTo>
                <a:lnTo>
                  <a:pt x="3520712" y="168261"/>
                </a:lnTo>
                <a:lnTo>
                  <a:pt x="1877406" y="1785355"/>
                </a:lnTo>
                <a:lnTo>
                  <a:pt x="1876837" y="1784777"/>
                </a:lnTo>
                <a:lnTo>
                  <a:pt x="1829630" y="1832749"/>
                </a:lnTo>
                <a:lnTo>
                  <a:pt x="0" y="32302"/>
                </a:lnTo>
                <a:lnTo>
                  <a:pt x="5528" y="26684"/>
                </a:lnTo>
                <a:lnTo>
                  <a:pt x="229959" y="26683"/>
                </a:lnTo>
                <a:lnTo>
                  <a:pt x="1829438" y="1600649"/>
                </a:lnTo>
                <a:close/>
              </a:path>
            </a:pathLst>
          </a:cu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221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63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1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1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205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1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23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  <p:sldLayoutId id="2147484257" r:id="rId12"/>
    <p:sldLayoutId id="2147484258" r:id="rId13"/>
    <p:sldLayoutId id="2147484259" r:id="rId14"/>
    <p:sldLayoutId id="2147484260" r:id="rId15"/>
    <p:sldLayoutId id="2147484261" r:id="rId16"/>
    <p:sldLayoutId id="2147484263" r:id="rId17"/>
    <p:sldLayoutId id="214748426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98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  <p:sldLayoutId id="2147484278" r:id="rId12"/>
    <p:sldLayoutId id="2147484279" r:id="rId13"/>
    <p:sldLayoutId id="2147484280" r:id="rId14"/>
    <p:sldLayoutId id="2147484281" r:id="rId15"/>
    <p:sldLayoutId id="2147484282" r:id="rId16"/>
    <p:sldLayoutId id="2147484283" r:id="rId17"/>
    <p:sldLayoutId id="214748428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5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  <p:sldLayoutId id="2147484297" r:id="rId12"/>
    <p:sldLayoutId id="2147484298" r:id="rId13"/>
    <p:sldLayoutId id="2147484299" r:id="rId14"/>
    <p:sldLayoutId id="2147484300" r:id="rId15"/>
    <p:sldLayoutId id="2147484301" r:id="rId16"/>
    <p:sldLayoutId id="2147484302" r:id="rId17"/>
    <p:sldLayoutId id="2147484303" r:id="rId18"/>
    <p:sldLayoutId id="2147484304" r:id="rId19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18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4" r:id="rId10"/>
    <p:sldLayoutId id="2147483836" r:id="rId11"/>
    <p:sldLayoutId id="2147483837" r:id="rId12"/>
    <p:sldLayoutId id="2147483838" r:id="rId13"/>
    <p:sldLayoutId id="2147483839" r:id="rId14"/>
    <p:sldLayoutId id="2147483841" r:id="rId15"/>
    <p:sldLayoutId id="214748384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08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73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  <p:sldLayoutId id="2147484063" r:id="rId14"/>
    <p:sldLayoutId id="2147484064" r:id="rId15"/>
    <p:sldLayoutId id="2147484065" r:id="rId16"/>
    <p:sldLayoutId id="2147484066" r:id="rId17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80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  <p:sldLayoutId id="2147484080" r:id="rId13"/>
    <p:sldLayoutId id="2147484081" r:id="rId14"/>
    <p:sldLayoutId id="2147484082" r:id="rId15"/>
    <p:sldLayoutId id="2147484083" r:id="rId16"/>
    <p:sldLayoutId id="2147484084" r:id="rId17"/>
    <p:sldLayoutId id="2147484085" r:id="rId18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48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3" r:id="rId8"/>
    <p:sldLayoutId id="2147484114" r:id="rId9"/>
    <p:sldLayoutId id="2147484115" r:id="rId10"/>
    <p:sldLayoutId id="2147484116" r:id="rId11"/>
    <p:sldLayoutId id="2147484117" r:id="rId12"/>
    <p:sldLayoutId id="2147484118" r:id="rId13"/>
    <p:sldLayoutId id="2147484119" r:id="rId14"/>
    <p:sldLayoutId id="2147484121" r:id="rId15"/>
    <p:sldLayoutId id="2147484122" r:id="rId16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67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  <p:sldLayoutId id="2147484138" r:id="rId14"/>
    <p:sldLayoutId id="214748413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49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3" r:id="rId11"/>
    <p:sldLayoutId id="2147484154" r:id="rId12"/>
    <p:sldLayoutId id="2147484155" r:id="rId13"/>
    <p:sldLayoutId id="2147484156" r:id="rId14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83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  <p:sldLayoutId id="2147484201" r:id="rId12"/>
    <p:sldLayoutId id="2147484202" r:id="rId13"/>
    <p:sldLayoutId id="2147484203" r:id="rId14"/>
    <p:sldLayoutId id="2147484204" r:id="rId15"/>
    <p:sldLayoutId id="2147484205" r:id="rId16"/>
    <p:sldLayoutId id="2147484207" r:id="rId17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98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10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1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7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9.jpeg"/><Relationship Id="rId11" Type="http://schemas.openxmlformats.org/officeDocument/2006/relationships/image" Target="../media/image124.png"/><Relationship Id="rId5" Type="http://schemas.openxmlformats.org/officeDocument/2006/relationships/image" Target="../media/image65.png"/><Relationship Id="rId10" Type="http://schemas.openxmlformats.org/officeDocument/2006/relationships/image" Target="../media/image123.png"/><Relationship Id="rId4" Type="http://schemas.openxmlformats.org/officeDocument/2006/relationships/image" Target="../media/image118.jpeg"/><Relationship Id="rId9" Type="http://schemas.openxmlformats.org/officeDocument/2006/relationships/image" Target="../media/image1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5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0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5.png"/><Relationship Id="rId5" Type="http://schemas.openxmlformats.org/officeDocument/2006/relationships/image" Target="../media/image84.png"/><Relationship Id="rId4" Type="http://schemas.openxmlformats.org/officeDocument/2006/relationships/image" Target="../media/image1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87.png"/><Relationship Id="rId5" Type="http://schemas.openxmlformats.org/officeDocument/2006/relationships/image" Target="../media/image65.png"/><Relationship Id="rId4" Type="http://schemas.openxmlformats.org/officeDocument/2006/relationships/image" Target="../media/image1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0.xml"/><Relationship Id="rId5" Type="http://schemas.openxmlformats.org/officeDocument/2006/relationships/image" Target="../media/image74.jp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8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65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73.png"/><Relationship Id="rId7" Type="http://schemas.openxmlformats.org/officeDocument/2006/relationships/image" Target="../media/image90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65.png"/><Relationship Id="rId9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A60961-BA80-422C-880F-5A7E9D304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331974"/>
            <a:ext cx="3292524" cy="164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4BDCD00-BA97-40D8-93CD-0A9CA931BE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2080" y="3429000"/>
            <a:ext cx="263652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Le Imprese Associate - Confindustria Emilia">
            <a:extLst>
              <a:ext uri="{FF2B5EF4-FFF2-40B4-BE49-F238E27FC236}">
                <a16:creationId xmlns:a16="http://schemas.microsoft.com/office/drawing/2014/main" id="{D1871EE0-1689-4ED8-B229-CE8DBF324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9115" y="3761201"/>
            <a:ext cx="3279025" cy="187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D631E40-F51C-4828-B23B-DF90351329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natura, esterni, valle, roccia&#10;&#10;Descrizione generata automaticamente">
            <a:extLst>
              <a:ext uri="{FF2B5EF4-FFF2-40B4-BE49-F238E27FC236}">
                <a16:creationId xmlns:a16="http://schemas.microsoft.com/office/drawing/2014/main" id="{046FAF69-5D04-4008-8755-F23F186EE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99" y="1123527"/>
            <a:ext cx="6139733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6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Segnaposto immagine 3" descr="Immagine che contiene interni, sedendo, piccolo, computer&#10;&#10;Descrizione generata automaticamente">
            <a:extLst>
              <a:ext uri="{FF2B5EF4-FFF2-40B4-BE49-F238E27FC236}">
                <a16:creationId xmlns:a16="http://schemas.microsoft.com/office/drawing/2014/main" id="{9CFF8319-51E1-4AD5-BA5F-8AAAF50B2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r="903"/>
          <a:stretch>
            <a:fillRect/>
          </a:stretch>
        </p:blipFill>
        <p:spPr>
          <a:xfrm>
            <a:off x="641964" y="796732"/>
            <a:ext cx="4616434" cy="2503463"/>
          </a:xfrm>
          <a:prstGeom prst="rect">
            <a:avLst/>
          </a:prstGeom>
        </p:spPr>
      </p:pic>
      <p:pic>
        <p:nvPicPr>
          <p:cNvPr id="7" name="Segnaposto immagine 12" descr="Immagine che contiene circuito&#10;&#10;Descrizione generata automaticamente">
            <a:extLst>
              <a:ext uri="{FF2B5EF4-FFF2-40B4-BE49-F238E27FC236}">
                <a16:creationId xmlns:a16="http://schemas.microsoft.com/office/drawing/2014/main" id="{DF8ABEC9-CF8A-4691-9F6E-958437087D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8" b="11608"/>
          <a:stretch>
            <a:fillRect/>
          </a:stretch>
        </p:blipFill>
        <p:spPr>
          <a:xfrm>
            <a:off x="5889232" y="0"/>
            <a:ext cx="6302768" cy="3426337"/>
          </a:xfrm>
          <a:prstGeom prst="rect">
            <a:avLst/>
          </a:prstGeom>
        </p:spPr>
      </p:pic>
      <p:pic>
        <p:nvPicPr>
          <p:cNvPr id="4" name="Immagine 3" descr="Immagine che contiene oggetto, scuro, sedendo, computer&#10;&#10;Descrizione generata automaticamente">
            <a:extLst>
              <a:ext uri="{FF2B5EF4-FFF2-40B4-BE49-F238E27FC236}">
                <a16:creationId xmlns:a16="http://schemas.microsoft.com/office/drawing/2014/main" id="{7C0A62AE-D63A-444A-BCCE-2E7A5877D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232" y="4314586"/>
            <a:ext cx="2184290" cy="1547725"/>
          </a:xfrm>
          <a:prstGeom prst="rect">
            <a:avLst/>
          </a:prstGeom>
        </p:spPr>
      </p:pic>
      <p:pic>
        <p:nvPicPr>
          <p:cNvPr id="10" name="Immagine 9" descr="Immagine che contiene sedendo, stanza, tavolo, nero&#10;&#10;Descrizione generata automaticamente">
            <a:extLst>
              <a:ext uri="{FF2B5EF4-FFF2-40B4-BE49-F238E27FC236}">
                <a16:creationId xmlns:a16="http://schemas.microsoft.com/office/drawing/2014/main" id="{AA14AABB-75B2-43AA-BAEB-98C4A85F8F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77" y="4220165"/>
            <a:ext cx="2452780" cy="173656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407AE00-FB45-48CE-B1DD-3323D18FE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0491" y="3426337"/>
            <a:ext cx="1590675" cy="3324225"/>
          </a:xfrm>
          <a:prstGeom prst="rect">
            <a:avLst/>
          </a:prstGeom>
        </p:spPr>
      </p:pic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92349922-B465-4785-8913-FB1F6E31A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755798"/>
              </p:ext>
            </p:extLst>
          </p:nvPr>
        </p:nvGraphicFramePr>
        <p:xfrm>
          <a:off x="1779681" y="4220165"/>
          <a:ext cx="2324100" cy="1905000"/>
        </p:xfrm>
        <a:graphic>
          <a:graphicData uri="http://schemas.openxmlformats.org/drawingml/2006/table">
            <a:tbl>
              <a:tblPr/>
              <a:tblGrid>
                <a:gridCol w="2324100">
                  <a:extLst>
                    <a:ext uri="{9D8B030D-6E8A-4147-A177-3AD203B41FA5}">
                      <a16:colId xmlns:a16="http://schemas.microsoft.com/office/drawing/2014/main" val="100232373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ETKNAT1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13385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ETKNAT2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06342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ETKNAT3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226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ETKNAT4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55526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 EQUATOR KIT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191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7851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Segnaposto immagine 12" descr="Immagine che contiene circuito&#10;&#10;Descrizione generata automaticamente">
            <a:extLst>
              <a:ext uri="{FF2B5EF4-FFF2-40B4-BE49-F238E27FC236}">
                <a16:creationId xmlns:a16="http://schemas.microsoft.com/office/drawing/2014/main" id="{DF8ABEC9-CF8A-4691-9F6E-958437087D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8" b="11608"/>
          <a:stretch>
            <a:fillRect/>
          </a:stretch>
        </p:blipFill>
        <p:spPr>
          <a:xfrm>
            <a:off x="5889232" y="0"/>
            <a:ext cx="6302768" cy="342633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969027F-88CB-4533-BCDA-A53314220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8" y="1047665"/>
            <a:ext cx="4644528" cy="188473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F61B21B-5DA0-4055-8EC0-5F7119888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47" y="1071529"/>
            <a:ext cx="1474236" cy="181683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2B1759B-F57E-45B4-94EA-CE05F4B82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232" y="4373553"/>
            <a:ext cx="2352062" cy="1666604"/>
          </a:xfrm>
          <a:prstGeom prst="rect">
            <a:avLst/>
          </a:prstGeom>
        </p:spPr>
      </p:pic>
      <p:pic>
        <p:nvPicPr>
          <p:cNvPr id="10" name="Immagine 9" descr="Immagine che contiene sedendo, torta, tavolo, guardando&#10;&#10;Descrizione generata automaticamente">
            <a:extLst>
              <a:ext uri="{FF2B5EF4-FFF2-40B4-BE49-F238E27FC236}">
                <a16:creationId xmlns:a16="http://schemas.microsoft.com/office/drawing/2014/main" id="{85EBD3FC-CFA9-4038-8899-DEB0F825388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63" y="4276110"/>
            <a:ext cx="2352062" cy="176404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9A00D17-58E6-44B1-948B-6F68A1D2E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8634" y="3496022"/>
            <a:ext cx="1590675" cy="3324225"/>
          </a:xfrm>
          <a:prstGeom prst="rect">
            <a:avLst/>
          </a:prstGeom>
        </p:spPr>
      </p:pic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CB0BD1C8-C963-45FC-A5C4-A3B5355DA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902784"/>
              </p:ext>
            </p:extLst>
          </p:nvPr>
        </p:nvGraphicFramePr>
        <p:xfrm>
          <a:off x="1803682" y="4373553"/>
          <a:ext cx="2324100" cy="1524000"/>
        </p:xfrm>
        <a:graphic>
          <a:graphicData uri="http://schemas.openxmlformats.org/drawingml/2006/table">
            <a:tbl>
              <a:tblPr/>
              <a:tblGrid>
                <a:gridCol w="2324100">
                  <a:extLst>
                    <a:ext uri="{9D8B030D-6E8A-4147-A177-3AD203B41FA5}">
                      <a16:colId xmlns:a16="http://schemas.microsoft.com/office/drawing/2014/main" val="96924018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ETKNAT1SB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50574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ETKNAT2SB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17551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ETKNAT3SB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33844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ETKNAT4SB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035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832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488A095-BC66-4D49-84B2-D30FD63AB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24"/>
            <a:ext cx="2916516" cy="2846670"/>
          </a:xfrm>
          <a:prstGeom prst="rect">
            <a:avLst/>
          </a:prstGeom>
        </p:spPr>
      </p:pic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D6F60BF9-E14F-4E5C-8735-B6D23D46B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639463"/>
              </p:ext>
            </p:extLst>
          </p:nvPr>
        </p:nvGraphicFramePr>
        <p:xfrm>
          <a:off x="1873509" y="4777135"/>
          <a:ext cx="2324100" cy="762000"/>
        </p:xfrm>
        <a:graphic>
          <a:graphicData uri="http://schemas.openxmlformats.org/drawingml/2006/table">
            <a:tbl>
              <a:tblPr/>
              <a:tblGrid>
                <a:gridCol w="2324100">
                  <a:extLst>
                    <a:ext uri="{9D8B030D-6E8A-4147-A177-3AD203B41FA5}">
                      <a16:colId xmlns:a16="http://schemas.microsoft.com/office/drawing/2014/main" val="22223325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ETK100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70301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ETK101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495524"/>
                  </a:ext>
                </a:extLst>
              </a:tr>
            </a:tbl>
          </a:graphicData>
        </a:graphic>
      </p:graphicFrame>
      <p:pic>
        <p:nvPicPr>
          <p:cNvPr id="13" name="Segnaposto immagine 3" descr="Immagine che contiene tavolo, interni, sedendo, tazza&#10;&#10;Descrizione generata automaticamente">
            <a:extLst>
              <a:ext uri="{FF2B5EF4-FFF2-40B4-BE49-F238E27FC236}">
                <a16:creationId xmlns:a16="http://schemas.microsoft.com/office/drawing/2014/main" id="{DAC8EC95-923A-464B-8FA1-807A276E2A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1" b="8011"/>
          <a:stretch>
            <a:fillRect/>
          </a:stretch>
        </p:blipFill>
        <p:spPr>
          <a:xfrm>
            <a:off x="3402173" y="0"/>
            <a:ext cx="4739264" cy="25757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87E7787-2958-4B0F-A2DF-877016BDE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407" y="0"/>
            <a:ext cx="3712593" cy="222639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5CC02FA-DEB1-4058-825F-BC1EF919B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423" y="4080063"/>
            <a:ext cx="5001577" cy="276330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5B403E2-2A90-46E3-BE6E-B18B2C934053}"/>
              </a:ext>
            </a:extLst>
          </p:cNvPr>
          <p:cNvSpPr txBox="1"/>
          <p:nvPr/>
        </p:nvSpPr>
        <p:spPr>
          <a:xfrm>
            <a:off x="-571289" y="192492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ETK100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93C6B26-C013-410E-AEF0-992585C9EE15}"/>
              </a:ext>
            </a:extLst>
          </p:cNvPr>
          <p:cNvSpPr txBox="1"/>
          <p:nvPr/>
        </p:nvSpPr>
        <p:spPr>
          <a:xfrm>
            <a:off x="3402173" y="1199436"/>
            <a:ext cx="6378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ETK101</a:t>
            </a:r>
          </a:p>
        </p:txBody>
      </p:sp>
    </p:spTree>
    <p:extLst>
      <p:ext uri="{BB962C8B-B14F-4D97-AF65-F5344CB8AC3E}">
        <p14:creationId xmlns:p14="http://schemas.microsoft.com/office/powerpoint/2010/main" val="603765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tavolo, vicino, cibo&#10;&#10;Descrizione generata automaticamente">
            <a:extLst>
              <a:ext uri="{FF2B5EF4-FFF2-40B4-BE49-F238E27FC236}">
                <a16:creationId xmlns:a16="http://schemas.microsoft.com/office/drawing/2014/main" id="{A4142C76-4679-4062-8C2B-9725E7F29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r="-3" b="-3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9" name="Segnaposto immagine 12">
            <a:extLst>
              <a:ext uri="{FF2B5EF4-FFF2-40B4-BE49-F238E27FC236}">
                <a16:creationId xmlns:a16="http://schemas.microsoft.com/office/drawing/2014/main" id="{6717579A-5EC1-421E-85C6-E6E6A2385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r="8536" b="2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8" name="Segnaposto immagine 10" descr="Immagine che contiene luce&#10;&#10;Descrizione generata automaticamente">
            <a:extLst>
              <a:ext uri="{FF2B5EF4-FFF2-40B4-BE49-F238E27FC236}">
                <a16:creationId xmlns:a16="http://schemas.microsoft.com/office/drawing/2014/main" id="{C55A59C2-6348-4A0C-A391-D598D1A51E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r="7909" b="-1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A5EE42D3-A7CF-4EF3-80E4-2FB2C8B5A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58534"/>
              </p:ext>
            </p:extLst>
          </p:nvPr>
        </p:nvGraphicFramePr>
        <p:xfrm>
          <a:off x="1873509" y="4777135"/>
          <a:ext cx="2324100" cy="762000"/>
        </p:xfrm>
        <a:graphic>
          <a:graphicData uri="http://schemas.openxmlformats.org/drawingml/2006/table">
            <a:tbl>
              <a:tblPr/>
              <a:tblGrid>
                <a:gridCol w="2324100">
                  <a:extLst>
                    <a:ext uri="{9D8B030D-6E8A-4147-A177-3AD203B41FA5}">
                      <a16:colId xmlns:a16="http://schemas.microsoft.com/office/drawing/2014/main" val="22223325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ETK105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70301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SCREW DRIVER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495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0261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92B1FB9-E5DE-4D12-8907-15B03EC6A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27892" y="-620902"/>
            <a:ext cx="2248678" cy="473406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56E4941-4C9A-4B42-9310-4DE9EED38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398" y="3936087"/>
            <a:ext cx="6933602" cy="2444095"/>
          </a:xfrm>
          <a:prstGeom prst="rect">
            <a:avLst/>
          </a:prstGeom>
        </p:spPr>
      </p:pic>
      <p:pic>
        <p:nvPicPr>
          <p:cNvPr id="7" name="Immagine 6" descr="Immagine che contiene sedendo, arancia, tavolo, marrone&#10;&#10;Descrizione generata automaticamente">
            <a:extLst>
              <a:ext uri="{FF2B5EF4-FFF2-40B4-BE49-F238E27FC236}">
                <a16:creationId xmlns:a16="http://schemas.microsoft.com/office/drawing/2014/main" id="{377F926C-5127-4E0F-A657-C81610DFB64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969" y="0"/>
            <a:ext cx="4923031" cy="3275851"/>
          </a:xfrm>
          <a:prstGeom prst="rect">
            <a:avLst/>
          </a:prstGeom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050634F3-85CC-4FF4-B423-6E344D8A4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024181"/>
              </p:ext>
            </p:extLst>
          </p:nvPr>
        </p:nvGraphicFramePr>
        <p:xfrm>
          <a:off x="1873509" y="4777135"/>
          <a:ext cx="2324100" cy="762000"/>
        </p:xfrm>
        <a:graphic>
          <a:graphicData uri="http://schemas.openxmlformats.org/drawingml/2006/table">
            <a:tbl>
              <a:tblPr/>
              <a:tblGrid>
                <a:gridCol w="2324100">
                  <a:extLst>
                    <a:ext uri="{9D8B030D-6E8A-4147-A177-3AD203B41FA5}">
                      <a16:colId xmlns:a16="http://schemas.microsoft.com/office/drawing/2014/main" val="22223325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ETK104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70301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INSERTION EXTRACTION TOOL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495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832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A4C263B-269D-4A25-B571-7B912AF63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91" y="89195"/>
            <a:ext cx="1752036" cy="386334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28BDEA5-651D-46EB-9FFA-CCC75D78A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026" y="0"/>
            <a:ext cx="6774974" cy="333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ED7ADE1B-880B-49DB-82A7-9C23860FF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773312"/>
              </p:ext>
            </p:extLst>
          </p:nvPr>
        </p:nvGraphicFramePr>
        <p:xfrm>
          <a:off x="1873509" y="4777135"/>
          <a:ext cx="2324100" cy="762000"/>
        </p:xfrm>
        <a:graphic>
          <a:graphicData uri="http://schemas.openxmlformats.org/drawingml/2006/table">
            <a:tbl>
              <a:tblPr/>
              <a:tblGrid>
                <a:gridCol w="2324100">
                  <a:extLst>
                    <a:ext uri="{9D8B030D-6E8A-4147-A177-3AD203B41FA5}">
                      <a16:colId xmlns:a16="http://schemas.microsoft.com/office/drawing/2014/main" val="22223325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ETK103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70301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IMPRESSION TRANSFERT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495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3082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04BEDD9-BCB1-498F-BA90-9D7FCCB92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704" y="246215"/>
            <a:ext cx="2787610" cy="378800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F676CF1-80C7-4501-A613-432552977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536" y="-6745"/>
            <a:ext cx="5432464" cy="408680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06BAFE-D021-43A2-A0B7-0BEFE3BA4FCF}"/>
              </a:ext>
            </a:extLst>
          </p:cNvPr>
          <p:cNvSpPr txBox="1"/>
          <p:nvPr/>
        </p:nvSpPr>
        <p:spPr>
          <a:xfrm>
            <a:off x="3048778" y="3239668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 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EDF59B29-65A3-4843-BE6C-A85834B511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268895"/>
              </p:ext>
            </p:extLst>
          </p:nvPr>
        </p:nvGraphicFramePr>
        <p:xfrm>
          <a:off x="1873509" y="4777135"/>
          <a:ext cx="2324100" cy="762000"/>
        </p:xfrm>
        <a:graphic>
          <a:graphicData uri="http://schemas.openxmlformats.org/drawingml/2006/table">
            <a:tbl>
              <a:tblPr/>
              <a:tblGrid>
                <a:gridCol w="2324100">
                  <a:extLst>
                    <a:ext uri="{9D8B030D-6E8A-4147-A177-3AD203B41FA5}">
                      <a16:colId xmlns:a16="http://schemas.microsoft.com/office/drawing/2014/main" val="22223325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ETK102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70301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LABORATORY ANALOGS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495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4241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BD9F240-1888-49F3-94F6-C737351F2764}"/>
              </a:ext>
            </a:extLst>
          </p:cNvPr>
          <p:cNvSpPr txBox="1"/>
          <p:nvPr/>
        </p:nvSpPr>
        <p:spPr>
          <a:xfrm>
            <a:off x="7395101" y="3589435"/>
            <a:ext cx="4584372" cy="984885"/>
          </a:xfrm>
          <a:prstGeom prst="rect">
            <a:avLst/>
          </a:prstGeom>
          <a:solidFill>
            <a:schemeClr val="accent2"/>
          </a:solidFill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SUPPORT </a:t>
            </a:r>
            <a:r>
              <a:rPr kumimoji="0" lang="en-US" altLang="ko-K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 OUR PARTNERS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25EB63-6BA1-4026-8239-47839C4C35BB}"/>
              </a:ext>
            </a:extLst>
          </p:cNvPr>
          <p:cNvSpPr txBox="1"/>
          <p:nvPr/>
        </p:nvSpPr>
        <p:spPr>
          <a:xfrm>
            <a:off x="7956126" y="5085218"/>
            <a:ext cx="371352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4A5D62"/>
                </a:solidFill>
                <a:effectLst/>
                <a:uLnTx/>
                <a:uFillTx/>
                <a:latin typeface="Arial"/>
                <a:cs typeface="Arial" pitchFamily="34" charset="0"/>
              </a:rPr>
              <a:t>.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A5D62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pic>
        <p:nvPicPr>
          <p:cNvPr id="36" name="Segnaposto immagine 35" descr="Immagine che contiene abbigliamento, persona, donna, sorridente&#10;&#10;Descrizione generata automaticamente">
            <a:extLst>
              <a:ext uri="{FF2B5EF4-FFF2-40B4-BE49-F238E27FC236}">
                <a16:creationId xmlns:a16="http://schemas.microsoft.com/office/drawing/2014/main" id="{9401A83C-1F89-4C00-941B-80D021D573F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r="37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8276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16">
            <a:extLst>
              <a:ext uri="{FF2B5EF4-FFF2-40B4-BE49-F238E27FC236}">
                <a16:creationId xmlns:a16="http://schemas.microsoft.com/office/drawing/2014/main" id="{1E921DB9-DB92-4000-95DD-1D5610D2B978}"/>
              </a:ext>
            </a:extLst>
          </p:cNvPr>
          <p:cNvSpPr/>
          <p:nvPr/>
        </p:nvSpPr>
        <p:spPr>
          <a:xfrm>
            <a:off x="7360676" y="2667465"/>
            <a:ext cx="45472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Personalization options: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Your company logo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Your Implants in the model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Different options in terms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of lower and upper jaws with regular and Smart Box Housings. </a:t>
            </a:r>
          </a:p>
        </p:txBody>
      </p:sp>
      <p:sp>
        <p:nvSpPr>
          <p:cNvPr id="26" name="직사각형 1">
            <a:extLst>
              <a:ext uri="{FF2B5EF4-FFF2-40B4-BE49-F238E27FC236}">
                <a16:creationId xmlns:a16="http://schemas.microsoft.com/office/drawing/2014/main" id="{FA681242-F97D-4888-B89D-C6BB0D2F3D2D}"/>
              </a:ext>
            </a:extLst>
          </p:cNvPr>
          <p:cNvSpPr/>
          <p:nvPr/>
        </p:nvSpPr>
        <p:spPr>
          <a:xfrm>
            <a:off x="7774185" y="1317396"/>
            <a:ext cx="35736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BDF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OT EQUATOR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BDF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DEMONSTRATIVE MODELS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1506CF7-2619-43C8-8D12-C35D97573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0" y="145528"/>
            <a:ext cx="3139409" cy="2223972"/>
          </a:xfrm>
          <a:prstGeom prst="rect">
            <a:avLst/>
          </a:prstGeom>
        </p:spPr>
      </p:pic>
      <p:pic>
        <p:nvPicPr>
          <p:cNvPr id="17" name="Picture 3" descr="d:\Users\nicoloscaglia\Desktop\Foto Demo Nik\Ot Equator\DSC_6587.JPG">
            <a:extLst>
              <a:ext uri="{FF2B5EF4-FFF2-40B4-BE49-F238E27FC236}">
                <a16:creationId xmlns:a16="http://schemas.microsoft.com/office/drawing/2014/main" id="{80311F66-8944-4DC8-B597-D4BF49A19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5" y="300553"/>
            <a:ext cx="2767250" cy="189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9CC0FB9-F06C-42F5-AE54-A46CD116F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516" y="4698790"/>
            <a:ext cx="2162932" cy="115049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4D0B025-0AAD-408D-954D-DB54B193F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507" y="134682"/>
            <a:ext cx="3139409" cy="222397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C6D9792-CB5A-431B-9934-66107E84D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507" y="2349013"/>
            <a:ext cx="3139409" cy="222397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5AC447D-7A79-4ADC-B75D-936229078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0" y="2349013"/>
            <a:ext cx="3139409" cy="2223972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66376F88-6FED-4BCA-937D-1AAAD0B75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0" y="4611494"/>
            <a:ext cx="6495169" cy="2223972"/>
          </a:xfrm>
          <a:prstGeom prst="rect">
            <a:avLst/>
          </a:prstGeom>
        </p:spPr>
      </p:pic>
      <p:pic>
        <p:nvPicPr>
          <p:cNvPr id="22" name="Picture 2" descr="d:\Users\nicoloscaglia\Desktop\Foto Demo Nik\Ot Equator\DSC_6583.JPG">
            <a:extLst>
              <a:ext uri="{FF2B5EF4-FFF2-40B4-BE49-F238E27FC236}">
                <a16:creationId xmlns:a16="http://schemas.microsoft.com/office/drawing/2014/main" id="{B7295551-1EF8-4229-A32F-0AEA6A0D7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31" y="300552"/>
            <a:ext cx="2825003" cy="189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592DDA7-A92A-4926-985C-7D4C58B5FA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086" y="2524526"/>
            <a:ext cx="2767250" cy="187174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49ADEDF-9B69-464C-9BA7-678F0900C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2530" y="2500795"/>
            <a:ext cx="2825003" cy="18954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588E6A7-DEA4-4FB5-AAEC-7F5761BB96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860" y="4815617"/>
            <a:ext cx="1977487" cy="181572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65326187-E282-4B2D-91AE-59CACA2FB8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0347" y="4815615"/>
            <a:ext cx="2052977" cy="1815723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5BC4283A-8AFA-47FF-8C12-4719F1E637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0047" y="4815616"/>
            <a:ext cx="1977487" cy="18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19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16">
            <a:extLst>
              <a:ext uri="{FF2B5EF4-FFF2-40B4-BE49-F238E27FC236}">
                <a16:creationId xmlns:a16="http://schemas.microsoft.com/office/drawing/2014/main" id="{1E921DB9-DB92-4000-95DD-1D5610D2B978}"/>
              </a:ext>
            </a:extLst>
          </p:cNvPr>
          <p:cNvSpPr/>
          <p:nvPr/>
        </p:nvSpPr>
        <p:spPr>
          <a:xfrm>
            <a:off x="7889814" y="3128065"/>
            <a:ext cx="45472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Clinical 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University independent 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Tests reports</a:t>
            </a:r>
          </a:p>
        </p:txBody>
      </p:sp>
      <p:sp>
        <p:nvSpPr>
          <p:cNvPr id="26" name="직사각형 1">
            <a:extLst>
              <a:ext uri="{FF2B5EF4-FFF2-40B4-BE49-F238E27FC236}">
                <a16:creationId xmlns:a16="http://schemas.microsoft.com/office/drawing/2014/main" id="{FA681242-F97D-4888-B89D-C6BB0D2F3D2D}"/>
              </a:ext>
            </a:extLst>
          </p:cNvPr>
          <p:cNvSpPr/>
          <p:nvPr/>
        </p:nvSpPr>
        <p:spPr>
          <a:xfrm>
            <a:off x="4611228" y="1384634"/>
            <a:ext cx="3143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BDF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SCIENTIFIC LITERATURE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4A2C7FD-D79F-4FDB-B436-317EF3FA1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2137"/>
            <a:ext cx="4116646" cy="291513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7725EF4-E36F-47D1-9B65-BE93ED7F5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150"/>
            <a:ext cx="4116646" cy="291513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56FC5CC-72A4-42FF-8D5D-791652FF1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189" y="2729218"/>
            <a:ext cx="4116646" cy="291513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1CBC9D4-768E-4DE6-ABD0-30CB5BFC4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37" y="3820563"/>
            <a:ext cx="3684760" cy="257118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CE27434-F162-47E4-A148-AFF9A2D3E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37" y="824333"/>
            <a:ext cx="3625800" cy="249476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5378425-2FEA-40A5-AF60-3DC569DF2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982" y="2915216"/>
            <a:ext cx="3680303" cy="251908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AEB4FC5-FA66-48F8-90B8-CEAB17B86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1967" y="1764721"/>
            <a:ext cx="2162932" cy="115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14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Segnaposto immagine 9" descr="Immagine che contiene disegnando, stanza&#10;&#10;Descrizione generata automaticamente">
            <a:extLst>
              <a:ext uri="{FF2B5EF4-FFF2-40B4-BE49-F238E27FC236}">
                <a16:creationId xmlns:a16="http://schemas.microsoft.com/office/drawing/2014/main" id="{AD68215B-7ADB-4D4A-9600-9192CB3C3FA0}"/>
              </a:ext>
            </a:extLst>
          </p:cNvPr>
          <p:cNvPicPr>
            <a:picLocks noGrp="1" noChangeAspect="1"/>
          </p:cNvPicPr>
          <p:nvPr>
            <p:ph type="pic" sz="quarter" idx="6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7" r="20714" b="139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E42F44F-03B8-42D5-8585-5B65DF7BA732}"/>
              </a:ext>
            </a:extLst>
          </p:cNvPr>
          <p:cNvSpPr txBox="1">
            <a:spLocks/>
          </p:cNvSpPr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0B0F506-E497-408B-967F-48474809D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90" y="373976"/>
            <a:ext cx="1628775" cy="638175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28A69E4E-2897-4947-B311-F537D30B6A44}"/>
              </a:ext>
            </a:extLst>
          </p:cNvPr>
          <p:cNvSpPr txBox="1">
            <a:spLocks/>
          </p:cNvSpPr>
          <p:nvPr/>
        </p:nvSpPr>
        <p:spPr>
          <a:xfrm>
            <a:off x="-63640" y="1567855"/>
            <a:ext cx="4972511" cy="33675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the world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ctr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small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things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make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r>
              <a:rPr kumimoji="0" lang="it-IT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j-cs"/>
              </a:rPr>
              <a:t/>
            </a:r>
            <a:br>
              <a:rPr kumimoji="0" lang="it-IT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j-cs"/>
              </a:rPr>
            </a:br>
            <a:endParaRPr kumimoji="0" lang="it-IT" sz="4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j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5EFF543-6438-4617-A80D-2826CBD23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195" y="2149182"/>
            <a:ext cx="2162932" cy="1150495"/>
          </a:xfrm>
          <a:prstGeom prst="rect">
            <a:avLst/>
          </a:prstGeom>
        </p:spPr>
      </p:pic>
      <p:pic>
        <p:nvPicPr>
          <p:cNvPr id="3" name="Segnaposto immagine 15" descr="Immagine che contiene bottiglia, luce&#10;&#10;Descrizione generata automaticamente">
            <a:extLst>
              <a:ext uri="{FF2B5EF4-FFF2-40B4-BE49-F238E27FC236}">
                <a16:creationId xmlns:a16="http://schemas.microsoft.com/office/drawing/2014/main" id="{3385F82B-1E13-4D77-B295-2241DE45E7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1905"/>
          <a:stretch>
            <a:fillRect/>
          </a:stretch>
        </p:blipFill>
        <p:spPr>
          <a:xfrm>
            <a:off x="1710518" y="4575747"/>
            <a:ext cx="1424193" cy="1937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59064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16">
            <a:extLst>
              <a:ext uri="{FF2B5EF4-FFF2-40B4-BE49-F238E27FC236}">
                <a16:creationId xmlns:a16="http://schemas.microsoft.com/office/drawing/2014/main" id="{1E921DB9-DB92-4000-95DD-1D5610D2B978}"/>
              </a:ext>
            </a:extLst>
          </p:cNvPr>
          <p:cNvSpPr/>
          <p:nvPr/>
        </p:nvSpPr>
        <p:spPr>
          <a:xfrm>
            <a:off x="7806488" y="2782874"/>
            <a:ext cx="454723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Personalization options: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Web-Training Program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Hands-on courses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Live on patient surgery courses</a:t>
            </a:r>
          </a:p>
        </p:txBody>
      </p:sp>
      <p:sp>
        <p:nvSpPr>
          <p:cNvPr id="26" name="직사각형 1">
            <a:extLst>
              <a:ext uri="{FF2B5EF4-FFF2-40B4-BE49-F238E27FC236}">
                <a16:creationId xmlns:a16="http://schemas.microsoft.com/office/drawing/2014/main" id="{FA681242-F97D-4888-B89D-C6BB0D2F3D2D}"/>
              </a:ext>
            </a:extLst>
          </p:cNvPr>
          <p:cNvSpPr/>
          <p:nvPr/>
        </p:nvSpPr>
        <p:spPr>
          <a:xfrm>
            <a:off x="4140208" y="4433174"/>
            <a:ext cx="43270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BDF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OT EQUATOR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BDF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SCIENTIFIC TRAINING PROGRAM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1506CF7-2619-43C8-8D12-C35D97573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28" y="636691"/>
            <a:ext cx="3971328" cy="281330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0FB3EB6-0423-4D57-8656-E3D483F6A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844" y="636691"/>
            <a:ext cx="3971328" cy="281330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9CC0FB9-F06C-42F5-AE54-A46CD116F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859" y="4572985"/>
            <a:ext cx="2162932" cy="115049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ED1F12C-A48B-476D-848C-1EE1E79E3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28" y="3583093"/>
            <a:ext cx="3971328" cy="28133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C1F1D47-40B6-4C59-8712-D24AC01A2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21" y="848806"/>
            <a:ext cx="3496115" cy="237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A359833-026D-4627-8B16-28E28D54B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054" y="3790766"/>
            <a:ext cx="3551897" cy="2430544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A810E8E-00CA-4D29-A935-4F72AB970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3" y="806000"/>
            <a:ext cx="3551897" cy="247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64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825EB63-6BA1-4026-8239-47839C4C35BB}"/>
              </a:ext>
            </a:extLst>
          </p:cNvPr>
          <p:cNvSpPr txBox="1"/>
          <p:nvPr/>
        </p:nvSpPr>
        <p:spPr>
          <a:xfrm>
            <a:off x="7956126" y="5085218"/>
            <a:ext cx="371352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4A5D62"/>
                </a:solidFill>
                <a:effectLst/>
                <a:uLnTx/>
                <a:uFillTx/>
                <a:latin typeface="Arial"/>
                <a:cs typeface="Arial" pitchFamily="34" charset="0"/>
              </a:rPr>
              <a:t>.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A5D62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pic>
        <p:nvPicPr>
          <p:cNvPr id="17" name="Segnaposto immagine 16" descr="Immagine che contiene disegnando, orologio&#10;&#10;Descrizione generata automaticamente">
            <a:extLst>
              <a:ext uri="{FF2B5EF4-FFF2-40B4-BE49-F238E27FC236}">
                <a16:creationId xmlns:a16="http://schemas.microsoft.com/office/drawing/2014/main" id="{858C3803-ECF2-4662-AC61-B707EB97CC1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7" r="25527"/>
          <a:stretch>
            <a:fillRect/>
          </a:stretch>
        </p:blipFill>
        <p:spPr/>
      </p:pic>
      <p:sp>
        <p:nvSpPr>
          <p:cNvPr id="28" name="TextBox 9">
            <a:extLst>
              <a:ext uri="{FF2B5EF4-FFF2-40B4-BE49-F238E27FC236}">
                <a16:creationId xmlns:a16="http://schemas.microsoft.com/office/drawing/2014/main" id="{FF219FC5-1955-4ADD-8F59-328C412D9FB0}"/>
              </a:ext>
            </a:extLst>
          </p:cNvPr>
          <p:cNvSpPr txBox="1"/>
          <p:nvPr/>
        </p:nvSpPr>
        <p:spPr>
          <a:xfrm>
            <a:off x="8112317" y="2035953"/>
            <a:ext cx="3877580" cy="492443"/>
          </a:xfrm>
          <a:prstGeom prst="rect">
            <a:avLst/>
          </a:prstGeom>
          <a:solidFill>
            <a:schemeClr val="accent2"/>
          </a:solidFill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DIGITAL WORK-FLOW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ED8C0297-869F-470D-883B-05A2885D1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671" y="2654077"/>
            <a:ext cx="1515075" cy="8015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8F8A5D0-5AFE-4E04-85CF-1FAB940C3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412" y="3343213"/>
            <a:ext cx="1413787" cy="49244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9BEFBE4F-C0D0-4CC1-B0A2-A652D9D53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6314" y="3873030"/>
            <a:ext cx="1413787" cy="662603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38F0B674-A0D3-434B-90F1-5535FDC33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1069" y="4629289"/>
            <a:ext cx="1085182" cy="41456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DBE1781B-FD23-4744-9117-04B6497FE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1714" y="5336291"/>
            <a:ext cx="1085182" cy="379897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B445075C-7F2D-4ECA-A8B8-CDEE022F05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714" y="5713757"/>
            <a:ext cx="1085182" cy="8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9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D71703-90E5-471F-9F7A-80DBFE5D8999}"/>
              </a:ext>
            </a:extLst>
          </p:cNvPr>
          <p:cNvSpPr txBox="1"/>
          <p:nvPr/>
        </p:nvSpPr>
        <p:spPr>
          <a:xfrm>
            <a:off x="-55555" y="4346189"/>
            <a:ext cx="4689401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4A7886"/>
                </a:solidFill>
                <a:effectLst/>
                <a:uLnTx/>
                <a:uFillTx/>
                <a:latin typeface="Arial"/>
                <a:cs typeface="Arial" pitchFamily="34" charset="0"/>
              </a:rPr>
              <a:t>DIGITAL </a:t>
            </a: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ko-KR" sz="4400" b="1" dirty="0">
                <a:solidFill>
                  <a:srgbClr val="4A7886"/>
                </a:solidFill>
                <a:latin typeface="Arial"/>
                <a:cs typeface="Arial" pitchFamily="34" charset="0"/>
              </a:rPr>
              <a:t>WORK-FLOW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4A7886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723C2A-A504-4743-99DD-F7285906136C}"/>
              </a:ext>
            </a:extLst>
          </p:cNvPr>
          <p:cNvSpPr txBox="1"/>
          <p:nvPr/>
        </p:nvSpPr>
        <p:spPr>
          <a:xfrm>
            <a:off x="5295578" y="2406174"/>
            <a:ext cx="2688139" cy="92333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88BABE"/>
                </a:solidFill>
                <a:effectLst/>
                <a:uLnTx/>
                <a:uFillTx/>
                <a:latin typeface="Arial"/>
                <a:cs typeface="Arial" pitchFamily="34" charset="0"/>
              </a:rPr>
              <a:t>We Create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88BABE"/>
                </a:solidFill>
                <a:effectLst/>
                <a:uLnTx/>
                <a:uFillTx/>
                <a:latin typeface="Arial"/>
                <a:cs typeface="Arial" pitchFamily="34" charset="0"/>
              </a:rPr>
              <a:t>Quality Professional 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88BABE"/>
                </a:solidFill>
                <a:effectLst/>
                <a:uLnTx/>
                <a:uFillTx/>
                <a:latin typeface="Arial"/>
                <a:cs typeface="Arial" pitchFamily="34" charset="0"/>
              </a:rPr>
              <a:t>PPT Presentation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88BAB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9CD0BDD-6F26-4361-A547-BF741610BA15}"/>
              </a:ext>
            </a:extLst>
          </p:cNvPr>
          <p:cNvGrpSpPr/>
          <p:nvPr/>
        </p:nvGrpSpPr>
        <p:grpSpPr>
          <a:xfrm>
            <a:off x="4933769" y="4382456"/>
            <a:ext cx="5588816" cy="444521"/>
            <a:chOff x="5994109" y="5052438"/>
            <a:chExt cx="5588816" cy="44452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6EA8F0-F442-4FFC-8579-5D0C732B9B50}"/>
                </a:ext>
              </a:extLst>
            </p:cNvPr>
            <p:cNvSpPr txBox="1"/>
            <p:nvPr/>
          </p:nvSpPr>
          <p:spPr>
            <a:xfrm>
              <a:off x="6639518" y="5096849"/>
              <a:ext cx="15136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CCD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1559B6-DCDC-4171-B68F-317D94A74123}"/>
                </a:ext>
              </a:extLst>
            </p:cNvPr>
            <p:cNvSpPr txBox="1"/>
            <p:nvPr/>
          </p:nvSpPr>
          <p:spPr>
            <a:xfrm>
              <a:off x="8571802" y="5062006"/>
              <a:ext cx="30111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7" name="Chevron 25">
              <a:extLst>
                <a:ext uri="{FF2B5EF4-FFF2-40B4-BE49-F238E27FC236}">
                  <a16:creationId xmlns:a16="http://schemas.microsoft.com/office/drawing/2014/main" id="{11954844-D29B-432E-B52A-581E6A79D474}"/>
                </a:ext>
              </a:extLst>
            </p:cNvPr>
            <p:cNvSpPr/>
            <p:nvPr/>
          </p:nvSpPr>
          <p:spPr>
            <a:xfrm>
              <a:off x="5994109" y="5052438"/>
              <a:ext cx="194565" cy="200987"/>
            </a:xfrm>
            <a:prstGeom prst="chevron">
              <a:avLst>
                <a:gd name="adj" fmla="val 5486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56A2562-C05E-4711-9C6F-6674001D0110}"/>
              </a:ext>
            </a:extLst>
          </p:cNvPr>
          <p:cNvGrpSpPr/>
          <p:nvPr/>
        </p:nvGrpSpPr>
        <p:grpSpPr>
          <a:xfrm>
            <a:off x="5031051" y="5439550"/>
            <a:ext cx="2803938" cy="439269"/>
            <a:chOff x="5272453" y="6027954"/>
            <a:chExt cx="2803938" cy="43926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C1C5BC-33B7-4E3C-93CB-DA1A26828571}"/>
                </a:ext>
              </a:extLst>
            </p:cNvPr>
            <p:cNvSpPr txBox="1"/>
            <p:nvPr/>
          </p:nvSpPr>
          <p:spPr>
            <a:xfrm>
              <a:off x="6562727" y="6190224"/>
              <a:ext cx="15136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8BAB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20" name="Chevron 26">
              <a:extLst>
                <a:ext uri="{FF2B5EF4-FFF2-40B4-BE49-F238E27FC236}">
                  <a16:creationId xmlns:a16="http://schemas.microsoft.com/office/drawing/2014/main" id="{30491E1D-5F80-4635-8C19-250F16C8F375}"/>
                </a:ext>
              </a:extLst>
            </p:cNvPr>
            <p:cNvSpPr/>
            <p:nvPr/>
          </p:nvSpPr>
          <p:spPr>
            <a:xfrm>
              <a:off x="5272453" y="6027954"/>
              <a:ext cx="194565" cy="200987"/>
            </a:xfrm>
            <a:prstGeom prst="chevron">
              <a:avLst>
                <a:gd name="adj" fmla="val 54864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89D2D87C-578F-4351-B5D8-4EA6FE4D34B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" r="1732"/>
          <a:stretch>
            <a:fillRect/>
          </a:stretch>
        </p:blipFill>
        <p:spPr/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E49FC72-E6C4-4C44-A748-3D0797EEC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12" y="3230802"/>
            <a:ext cx="2005758" cy="106689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F795B55-E8A9-4AF5-98A2-500C23F25AFE}"/>
              </a:ext>
            </a:extLst>
          </p:cNvPr>
          <p:cNvSpPr/>
          <p:nvPr/>
        </p:nvSpPr>
        <p:spPr>
          <a:xfrm>
            <a:off x="5075943" y="4321833"/>
            <a:ext cx="6914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Digital work-flow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leads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an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improved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predictability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safety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and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efficiency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prosthetically-driven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implant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dentistry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by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using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computer-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assisted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template-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based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surgery.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97494DC-9226-426E-84A1-A6DCBD5A5B32}"/>
              </a:ext>
            </a:extLst>
          </p:cNvPr>
          <p:cNvSpPr/>
          <p:nvPr/>
        </p:nvSpPr>
        <p:spPr>
          <a:xfrm>
            <a:off x="4986158" y="5143400"/>
            <a:ext cx="70041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tissue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supported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implant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retention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overdenture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the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prosthetic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guided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surgery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</a:t>
            </a:r>
            <a:endParaRPr lang="it-IT" sz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key point to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insert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the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implants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the OT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Equator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attachments, and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steel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housing to the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highest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level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inside the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prosthetic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space</a:t>
            </a:r>
            <a:r>
              <a:rPr lang="it-IT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683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7">
            <a:extLst>
              <a:ext uri="{FF2B5EF4-FFF2-40B4-BE49-F238E27FC236}">
                <a16:creationId xmlns:a16="http://schemas.microsoft.com/office/drawing/2014/main" id="{6D24BC9E-AC6A-42EE-AFD8-B290720B84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 useBgFill="1">
        <p:nvSpPr>
          <p:cNvPr id="31" name="Rectangle 19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107624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2844A2-5B94-42C9-82E3-30181E42A458}"/>
              </a:ext>
            </a:extLst>
          </p:cNvPr>
          <p:cNvSpPr txBox="1"/>
          <p:nvPr/>
        </p:nvSpPr>
        <p:spPr>
          <a:xfrm>
            <a:off x="1051560" y="4329321"/>
            <a:ext cx="3657600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80023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143137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7925B-98A8-47AE-A033-B434D60B821C}"/>
              </a:ext>
            </a:extLst>
          </p:cNvPr>
          <p:cNvSpPr txBox="1"/>
          <p:nvPr/>
        </p:nvSpPr>
        <p:spPr>
          <a:xfrm>
            <a:off x="4277083" y="3399385"/>
            <a:ext cx="8194004" cy="3759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Ot Equator Scan Bodies Files: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Allowing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replicate the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exact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position of the OT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Equator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the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-software.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Procedures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Direct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intra-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oral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scanning, by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having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Equator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scan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abutments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screwed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patient’s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mouth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In alternative the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Equator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analog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components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screwed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the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plaster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model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allowing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work with the </a:t>
            </a:r>
            <a:r>
              <a:rPr lang="it-IT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laboratory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scanner.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B3D38F3F-3B1D-4DA4-ADE0-591829574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683" y="3977278"/>
            <a:ext cx="3094331" cy="164592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8D66DFE-7381-4815-8F46-5F79AEC66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5" y="590769"/>
            <a:ext cx="6432311" cy="30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luce&#10;&#10;Descrizione generata automaticamente">
            <a:extLst>
              <a:ext uri="{FF2B5EF4-FFF2-40B4-BE49-F238E27FC236}">
                <a16:creationId xmlns:a16="http://schemas.microsoft.com/office/drawing/2014/main" id="{44B2FA78-EFC6-4363-849B-04580867D9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409" y="-208353"/>
            <a:ext cx="3048006" cy="431597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8FFEE3F-87A2-4C6F-BA25-051933CE2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856" y="590769"/>
            <a:ext cx="3043335" cy="306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62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7">
            <a:extLst>
              <a:ext uri="{FF2B5EF4-FFF2-40B4-BE49-F238E27FC236}">
                <a16:creationId xmlns:a16="http://schemas.microsoft.com/office/drawing/2014/main" id="{6D24BC9E-AC6A-42EE-AFD8-B290720B84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 useBgFill="1">
        <p:nvSpPr>
          <p:cNvPr id="31" name="Rectangle 19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107624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2844A2-5B94-42C9-82E3-30181E42A458}"/>
              </a:ext>
            </a:extLst>
          </p:cNvPr>
          <p:cNvSpPr txBox="1"/>
          <p:nvPr/>
        </p:nvSpPr>
        <p:spPr>
          <a:xfrm>
            <a:off x="1051560" y="4329321"/>
            <a:ext cx="3657600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n-cs"/>
            </a:endParaRPr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80023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143137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7925B-98A8-47AE-A033-B434D60B821C}"/>
              </a:ext>
            </a:extLst>
          </p:cNvPr>
          <p:cNvSpPr txBox="1"/>
          <p:nvPr/>
        </p:nvSpPr>
        <p:spPr>
          <a:xfrm>
            <a:off x="5238636" y="4237881"/>
            <a:ext cx="6106742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Low profile OT Equator milled attachment: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ko-K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smallest dimensional solution counting on reduced height and diameter with a 2,0  mm thread. 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ko-K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 in all the most important dental software and libraries.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4" name="Segnaposto immagine 23">
            <a:extLst>
              <a:ext uri="{FF2B5EF4-FFF2-40B4-BE49-F238E27FC236}">
                <a16:creationId xmlns:a16="http://schemas.microsoft.com/office/drawing/2014/main" id="{1F4C3260-78C6-42DB-AF0E-DF4E055E9BA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3" b="17913"/>
          <a:stretch>
            <a:fillRect/>
          </a:stretch>
        </p:blipFill>
        <p:spPr>
          <a:xfrm>
            <a:off x="490408" y="492590"/>
            <a:ext cx="7540887" cy="2483057"/>
          </a:xfr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B3D38F3F-3B1D-4DA4-ADE0-591829574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683" y="3977278"/>
            <a:ext cx="3094331" cy="1645920"/>
          </a:xfrm>
          <a:prstGeom prst="rect">
            <a:avLst/>
          </a:prstGeom>
        </p:spPr>
      </p:pic>
      <p:pic>
        <p:nvPicPr>
          <p:cNvPr id="3" name="Immagine 2" descr="Immagine che contiene lampada, cibo, idrante, luce&#10;&#10;Descrizione generata automaticamente">
            <a:extLst>
              <a:ext uri="{FF2B5EF4-FFF2-40B4-BE49-F238E27FC236}">
                <a16:creationId xmlns:a16="http://schemas.microsoft.com/office/drawing/2014/main" id="{543C76B5-F5AB-4296-85B8-B32DBD69CF0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19" y="2230584"/>
            <a:ext cx="2392876" cy="1694157"/>
          </a:xfrm>
          <a:prstGeom prst="rect">
            <a:avLst/>
          </a:prstGeom>
        </p:spPr>
      </p:pic>
      <p:pic>
        <p:nvPicPr>
          <p:cNvPr id="5" name="Immagine 4" descr="Immagine che contiene oggetto, stanza, luce&#10;&#10;Descrizione generata automaticamente">
            <a:extLst>
              <a:ext uri="{FF2B5EF4-FFF2-40B4-BE49-F238E27FC236}">
                <a16:creationId xmlns:a16="http://schemas.microsoft.com/office/drawing/2014/main" id="{50CBA87E-B9FC-4E37-B2C3-DB6435E0E9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263" y="1004833"/>
            <a:ext cx="2381680" cy="1686230"/>
          </a:xfrm>
          <a:prstGeom prst="rect">
            <a:avLst/>
          </a:prstGeom>
        </p:spPr>
      </p:pic>
      <p:pic>
        <p:nvPicPr>
          <p:cNvPr id="7" name="Immagine 6" descr="Immagine che contiene sedendo, stanza, tavolo, nero&#10;&#10;Descrizione generata automaticamente">
            <a:extLst>
              <a:ext uri="{FF2B5EF4-FFF2-40B4-BE49-F238E27FC236}">
                <a16:creationId xmlns:a16="http://schemas.microsoft.com/office/drawing/2014/main" id="{9A01FA74-1949-4F46-8CA5-EEA2F549E6E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675" y="-169825"/>
            <a:ext cx="2524764" cy="178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71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66695" y="2808513"/>
            <a:ext cx="5472608" cy="1187462"/>
            <a:chOff x="3779911" y="3327771"/>
            <a:chExt cx="1584177" cy="890597"/>
          </a:xfrm>
        </p:grpSpPr>
        <p:sp>
          <p:nvSpPr>
            <p:cNvPr id="10" name="Text Placeholder 17"/>
            <p:cNvSpPr txBox="1">
              <a:spLocks/>
            </p:cNvSpPr>
            <p:nvPr/>
          </p:nvSpPr>
          <p:spPr>
            <a:xfrm>
              <a:off x="3779911" y="3327771"/>
              <a:ext cx="1584177" cy="246087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9170">
                <a:buNone/>
              </a:pPr>
              <a:r>
                <a:rPr lang="en-US" sz="1867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cs typeface="Arial" pitchFamily="34" charset="0"/>
                </a:rPr>
                <a:t>Prosthetic Project Optimization </a:t>
              </a:r>
            </a:p>
          </p:txBody>
        </p:sp>
        <p:sp>
          <p:nvSpPr>
            <p:cNvPr id="11" name="Text Placeholder 18"/>
            <p:cNvSpPr txBox="1">
              <a:spLocks/>
            </p:cNvSpPr>
            <p:nvPr/>
          </p:nvSpPr>
          <p:spPr>
            <a:xfrm>
              <a:off x="3779911" y="3636769"/>
              <a:ext cx="1584177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9170">
                <a:buNone/>
              </a:pPr>
              <a:r>
                <a:rPr lang="en-US" sz="1600" dirty="0">
                  <a:solidFill>
                    <a:srgbClr val="0DD2D9"/>
                  </a:solidFill>
                  <a:latin typeface="Arial"/>
                  <a:cs typeface="Arial" pitchFamily="34" charset="0"/>
                </a:rPr>
                <a:t>Counting on reduced dimensions the aesthetic results will be improved.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79911" y="3964452"/>
              <a:ext cx="1584177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219170" latinLnBrk="1"/>
              <a:endParaRPr lang="ko-KR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66695" y="4973312"/>
            <a:ext cx="5472608" cy="1187462"/>
            <a:chOff x="3779911" y="3327771"/>
            <a:chExt cx="1584177" cy="890597"/>
          </a:xfrm>
        </p:grpSpPr>
        <p:sp>
          <p:nvSpPr>
            <p:cNvPr id="14" name="Text Placeholder 17"/>
            <p:cNvSpPr txBox="1">
              <a:spLocks/>
            </p:cNvSpPr>
            <p:nvPr/>
          </p:nvSpPr>
          <p:spPr>
            <a:xfrm>
              <a:off x="3779911" y="3327771"/>
              <a:ext cx="1584177" cy="246087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9170">
                <a:buNone/>
              </a:pPr>
              <a:r>
                <a:rPr lang="en-US" sz="1867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cs typeface="Arial" pitchFamily="34" charset="0"/>
                </a:rPr>
                <a:t>Versatility</a:t>
              </a:r>
            </a:p>
          </p:txBody>
        </p:sp>
        <p:sp>
          <p:nvSpPr>
            <p:cNvPr id="15" name="Text Placeholder 18"/>
            <p:cNvSpPr txBox="1">
              <a:spLocks/>
            </p:cNvSpPr>
            <p:nvPr/>
          </p:nvSpPr>
          <p:spPr>
            <a:xfrm>
              <a:off x="3779911" y="3674343"/>
              <a:ext cx="1584177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9170">
                <a:buNone/>
              </a:pPr>
              <a:r>
                <a:rPr lang="en-US" sz="1600" dirty="0">
                  <a:solidFill>
                    <a:srgbClr val="0DD2D9"/>
                  </a:solidFill>
                  <a:latin typeface="Arial"/>
                  <a:cs typeface="Arial" pitchFamily="34" charset="0"/>
                </a:rPr>
                <a:t>Ot Equator milled attachments can be used on different </a:t>
              </a:r>
            </a:p>
            <a:p>
              <a:pPr marL="0" indent="0" defTabSz="1219170">
                <a:buNone/>
              </a:pPr>
              <a:r>
                <a:rPr lang="en-US" sz="1600" dirty="0">
                  <a:solidFill>
                    <a:srgbClr val="0DD2D9"/>
                  </a:solidFill>
                  <a:latin typeface="Arial"/>
                  <a:cs typeface="Arial" pitchFamily="34" charset="0"/>
                </a:rPr>
                <a:t>types of materials counting on the same functionality.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79911" y="3964452"/>
              <a:ext cx="1584177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219170" latinLnBrk="1"/>
              <a:endParaRPr lang="ko-KR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endParaRPr>
            </a:p>
          </p:txBody>
        </p:sp>
      </p:grpSp>
      <p:pic>
        <p:nvPicPr>
          <p:cNvPr id="2" name="Segnaposto immagine 1">
            <a:extLst>
              <a:ext uri="{FF2B5EF4-FFF2-40B4-BE49-F238E27FC236}">
                <a16:creationId xmlns:a16="http://schemas.microsoft.com/office/drawing/2014/main" id="{4D280A5C-44D3-4234-B83D-48ABA13F0780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t="10897" b="10897"/>
          <a:stretch>
            <a:fillRect/>
          </a:stretch>
        </p:blipFill>
        <p:spPr>
          <a:xfrm>
            <a:off x="224367" y="2707218"/>
            <a:ext cx="3854451" cy="1845733"/>
          </a:xfrm>
          <a:prstGeom prst="rect">
            <a:avLst/>
          </a:prstGeom>
        </p:spPr>
      </p:pic>
      <p:pic>
        <p:nvPicPr>
          <p:cNvPr id="19" name="Segnaposto immagine 18">
            <a:extLst>
              <a:ext uri="{FF2B5EF4-FFF2-40B4-BE49-F238E27FC236}">
                <a16:creationId xmlns:a16="http://schemas.microsoft.com/office/drawing/2014/main" id="{EB9CC697-2A5F-405D-872D-D5C74A98C81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9222" r="9222"/>
          <a:stretch>
            <a:fillRect/>
          </a:stretch>
        </p:blipFill>
        <p:spPr>
          <a:xfrm>
            <a:off x="236869" y="240775"/>
            <a:ext cx="3842908" cy="2174243"/>
          </a:xfrm>
          <a:prstGeom prst="rect">
            <a:avLst/>
          </a:prstGeom>
        </p:spPr>
      </p:pic>
      <p:pic>
        <p:nvPicPr>
          <p:cNvPr id="20" name="Segnaposto immagine 19">
            <a:extLst>
              <a:ext uri="{FF2B5EF4-FFF2-40B4-BE49-F238E27FC236}">
                <a16:creationId xmlns:a16="http://schemas.microsoft.com/office/drawing/2014/main" id="{2BD75897-2C73-4EB3-9F84-3FA17508AE25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/>
          <a:srcRect t="7423" b="7423"/>
          <a:stretch>
            <a:fillRect/>
          </a:stretch>
        </p:blipFill>
        <p:spPr>
          <a:xfrm>
            <a:off x="223838" y="4845050"/>
            <a:ext cx="3854450" cy="1846263"/>
          </a:xfrm>
          <a:prstGeom prst="rect">
            <a:avLst/>
          </a:prstGeom>
        </p:spPr>
      </p:pic>
      <p:grpSp>
        <p:nvGrpSpPr>
          <p:cNvPr id="18" name="Group 8">
            <a:extLst>
              <a:ext uri="{FF2B5EF4-FFF2-40B4-BE49-F238E27FC236}">
                <a16:creationId xmlns:a16="http://schemas.microsoft.com/office/drawing/2014/main" id="{1F154A40-44BE-4400-83D3-C96BD038E48D}"/>
              </a:ext>
            </a:extLst>
          </p:cNvPr>
          <p:cNvGrpSpPr/>
          <p:nvPr/>
        </p:nvGrpSpPr>
        <p:grpSpPr>
          <a:xfrm>
            <a:off x="4666695" y="367442"/>
            <a:ext cx="5472608" cy="1187462"/>
            <a:chOff x="3779911" y="3327771"/>
            <a:chExt cx="1584177" cy="890597"/>
          </a:xfrm>
        </p:grpSpPr>
        <p:sp>
          <p:nvSpPr>
            <p:cNvPr id="21" name="Text Placeholder 17">
              <a:extLst>
                <a:ext uri="{FF2B5EF4-FFF2-40B4-BE49-F238E27FC236}">
                  <a16:creationId xmlns:a16="http://schemas.microsoft.com/office/drawing/2014/main" id="{67B812C2-6371-481B-9842-AF1B39FD0C98}"/>
                </a:ext>
              </a:extLst>
            </p:cNvPr>
            <p:cNvSpPr txBox="1">
              <a:spLocks/>
            </p:cNvSpPr>
            <p:nvPr/>
          </p:nvSpPr>
          <p:spPr>
            <a:xfrm>
              <a:off x="3779911" y="3327771"/>
              <a:ext cx="1584177" cy="246087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9170">
                <a:buNone/>
              </a:pPr>
              <a:r>
                <a:rPr lang="en-US" sz="1867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cs typeface="Arial" pitchFamily="34" charset="0"/>
                </a:rPr>
                <a:t>Dimensional Analysis</a:t>
              </a:r>
            </a:p>
          </p:txBody>
        </p:sp>
        <p:sp>
          <p:nvSpPr>
            <p:cNvPr id="22" name="Text Placeholder 18">
              <a:extLst>
                <a:ext uri="{FF2B5EF4-FFF2-40B4-BE49-F238E27FC236}">
                  <a16:creationId xmlns:a16="http://schemas.microsoft.com/office/drawing/2014/main" id="{FB057DB7-10A5-4553-8B43-FCC8B5DAE3DB}"/>
                </a:ext>
              </a:extLst>
            </p:cNvPr>
            <p:cNvSpPr txBox="1">
              <a:spLocks/>
            </p:cNvSpPr>
            <p:nvPr/>
          </p:nvSpPr>
          <p:spPr>
            <a:xfrm>
              <a:off x="3779911" y="3644365"/>
              <a:ext cx="1584177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9170">
                <a:buNone/>
              </a:pPr>
              <a:r>
                <a:rPr lang="en-US" sz="1600" dirty="0">
                  <a:solidFill>
                    <a:srgbClr val="0DD2D9"/>
                  </a:solidFill>
                  <a:latin typeface="Arial"/>
                  <a:cs typeface="Arial" pitchFamily="34" charset="0"/>
                </a:rPr>
                <a:t>Ot Equator offers the smallest dimensions also as a milled attachment for bars application. </a:t>
              </a:r>
            </a:p>
          </p:txBody>
        </p: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155DEA4A-E853-4851-B13E-9493AC4E0AB2}"/>
                </a:ext>
              </a:extLst>
            </p:cNvPr>
            <p:cNvSpPr txBox="1"/>
            <p:nvPr/>
          </p:nvSpPr>
          <p:spPr>
            <a:xfrm>
              <a:off x="3779911" y="3964452"/>
              <a:ext cx="1584177" cy="253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219170" latinLnBrk="1"/>
              <a:endParaRPr lang="ko-KR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endParaRPr>
            </a:p>
          </p:txBody>
        </p:sp>
      </p:grpSp>
      <p:pic>
        <p:nvPicPr>
          <p:cNvPr id="24" name="Immagine 23">
            <a:extLst>
              <a:ext uri="{FF2B5EF4-FFF2-40B4-BE49-F238E27FC236}">
                <a16:creationId xmlns:a16="http://schemas.microsoft.com/office/drawing/2014/main" id="{277E53B3-265E-47E6-A40F-4CFE5B69B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76" y="47395"/>
            <a:ext cx="1203377" cy="640094"/>
          </a:xfrm>
          <a:prstGeom prst="rect">
            <a:avLst/>
          </a:prstGeom>
        </p:spPr>
      </p:pic>
      <p:pic>
        <p:nvPicPr>
          <p:cNvPr id="1026" name="Picture 2" descr="locator.the simple solution.">
            <a:extLst>
              <a:ext uri="{FF2B5EF4-FFF2-40B4-BE49-F238E27FC236}">
                <a16:creationId xmlns:a16="http://schemas.microsoft.com/office/drawing/2014/main" id="{8CF8E190-7E03-486C-A5A0-AC709C923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983" y="297100"/>
            <a:ext cx="723874" cy="30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320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4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419D318B-034B-4F7D-AE81-DF98150F2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84522"/>
            <a:ext cx="10905066" cy="528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08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D363F49-8947-4A5B-B236-E9B7FEA25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65"/>
            <a:ext cx="12192000" cy="683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51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7E93DDB-8CC3-44C2-B9F2-AA151E102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702"/>
            <a:ext cx="12192000" cy="637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43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7AAF93A-871A-48CE-9017-028E5C8A3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793" y="3173545"/>
            <a:ext cx="2653148" cy="141124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E18FEBB-113E-4D23-92D5-BDB32C705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5266" y="1527283"/>
            <a:ext cx="3292524" cy="164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8C2E7B2-BF98-434A-BDA8-A04F7C382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0729"/>
            <a:ext cx="4142164" cy="525376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612CE05-0E23-4971-AF96-37429E29F120}"/>
              </a:ext>
            </a:extLst>
          </p:cNvPr>
          <p:cNvSpPr txBox="1"/>
          <p:nvPr/>
        </p:nvSpPr>
        <p:spPr>
          <a:xfrm>
            <a:off x="5635452" y="4750048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600" b="1" i="1" u="none" strike="noStrike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www.dogaitek.com 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707332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781050" y="1997736"/>
            <a:ext cx="5751279" cy="523220"/>
            <a:chOff x="2556780" y="1766707"/>
            <a:chExt cx="4243788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2556780" y="2012928"/>
              <a:ext cx="42437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. 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56780" y="1766707"/>
              <a:ext cx="4243788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970935" y="2835234"/>
            <a:ext cx="5059059" cy="1490266"/>
            <a:chOff x="1141144" y="1472791"/>
            <a:chExt cx="3530740" cy="1490266"/>
          </a:xfrm>
        </p:grpSpPr>
        <p:sp>
          <p:nvSpPr>
            <p:cNvPr id="12" name="TextBox 11"/>
            <p:cNvSpPr txBox="1"/>
            <p:nvPr/>
          </p:nvSpPr>
          <p:spPr>
            <a:xfrm>
              <a:off x="1370565" y="2686058"/>
              <a:ext cx="33013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41144" y="1472791"/>
              <a:ext cx="3318868" cy="4001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Valid International Certifications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153341" y="4951724"/>
            <a:ext cx="5073508" cy="561465"/>
            <a:chOff x="1353016" y="2649468"/>
            <a:chExt cx="3540824" cy="561465"/>
          </a:xfrm>
        </p:grpSpPr>
        <p:sp>
          <p:nvSpPr>
            <p:cNvPr id="18" name="TextBox 17"/>
            <p:cNvSpPr txBox="1"/>
            <p:nvPr/>
          </p:nvSpPr>
          <p:spPr>
            <a:xfrm>
              <a:off x="1353016" y="2933934"/>
              <a:ext cx="33013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74972" y="2649468"/>
              <a:ext cx="3318868" cy="4001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Valid International Patent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Rectangle 36">
            <a:extLst>
              <a:ext uri="{FF2B5EF4-FFF2-40B4-BE49-F238E27FC236}">
                <a16:creationId xmlns:a16="http://schemas.microsoft.com/office/drawing/2014/main" id="{466A2112-7CCA-4B18-B042-5F58F84B9EF5}"/>
              </a:ext>
            </a:extLst>
          </p:cNvPr>
          <p:cNvSpPr/>
          <p:nvPr/>
        </p:nvSpPr>
        <p:spPr>
          <a:xfrm>
            <a:off x="6024990" y="4326043"/>
            <a:ext cx="411575" cy="344044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3AAC932-A9A6-440C-A4D5-6D7F7B0D606D}"/>
              </a:ext>
            </a:extLst>
          </p:cNvPr>
          <p:cNvSpPr/>
          <p:nvPr/>
        </p:nvSpPr>
        <p:spPr>
          <a:xfrm>
            <a:off x="6015267" y="5380464"/>
            <a:ext cx="425042" cy="326490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0F2FDF3F-4591-4B91-A6FF-F5DFA2DEE115}"/>
              </a:ext>
            </a:extLst>
          </p:cNvPr>
          <p:cNvSpPr/>
          <p:nvPr/>
        </p:nvSpPr>
        <p:spPr>
          <a:xfrm>
            <a:off x="6015267" y="3335495"/>
            <a:ext cx="432135" cy="284005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6" name="Segnaposto immagine 15" descr="Immagine che contiene bottiglia, luce&#10;&#10;Descrizione generata automaticamente">
            <a:extLst>
              <a:ext uri="{FF2B5EF4-FFF2-40B4-BE49-F238E27FC236}">
                <a16:creationId xmlns:a16="http://schemas.microsoft.com/office/drawing/2014/main" id="{2153BD1C-B0F0-4E55-A2FD-7A1C7B0BEE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1905"/>
          <a:stretch>
            <a:fillRect/>
          </a:stretch>
        </p:blipFill>
        <p:spPr>
          <a:xfrm>
            <a:off x="-5320" y="17083"/>
            <a:ext cx="504031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721B74C1-3DC2-424B-8426-35B556265B3B}"/>
              </a:ext>
            </a:extLst>
          </p:cNvPr>
          <p:cNvSpPr txBox="1">
            <a:spLocks/>
          </p:cNvSpPr>
          <p:nvPr/>
        </p:nvSpPr>
        <p:spPr>
          <a:xfrm>
            <a:off x="4574724" y="119040"/>
            <a:ext cx="7151687" cy="188840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altLang="ko-KR" sz="2000" b="1" dirty="0">
                <a:solidFill>
                  <a:schemeClr val="bg1"/>
                </a:solidFill>
                <a:latin typeface="Arial"/>
                <a:cs typeface="Arial" pitchFamily="34" charset="0"/>
              </a:rPr>
              <a:t>       OT Equator: Implant Retained Attachment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B5AEF22-221A-4BB7-A202-1D67FAF1B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57" y="5706954"/>
            <a:ext cx="6716972" cy="1104900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35E7882-7D3F-4D55-AC02-9C0F660AB8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973" y="4256747"/>
            <a:ext cx="627512" cy="624577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C8333FB4-1C38-4B2E-A974-C943BA7712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740" y="2243957"/>
            <a:ext cx="1227924" cy="537217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98A1324C-19F1-451D-824A-68F0C6E174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5729" y="2119877"/>
            <a:ext cx="925553" cy="69311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F743004E-3ADE-40AB-8781-75A31AA72E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8663" y="-291884"/>
            <a:ext cx="2005758" cy="106689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C51F835-8D4E-4536-B52E-99C4C3040D3B}"/>
              </a:ext>
            </a:extLst>
          </p:cNvPr>
          <p:cNvSpPr/>
          <p:nvPr/>
        </p:nvSpPr>
        <p:spPr>
          <a:xfrm>
            <a:off x="5040312" y="1925357"/>
            <a:ext cx="7151687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endParaRPr lang="en-US" altLang="ko-KR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endParaRPr lang="en-US" altLang="ko-KR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897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794172" y="2454964"/>
            <a:ext cx="4780048" cy="639978"/>
            <a:chOff x="480966" y="1051500"/>
            <a:chExt cx="3336017" cy="639978"/>
          </a:xfrm>
        </p:grpSpPr>
        <p:sp>
          <p:nvSpPr>
            <p:cNvPr id="12" name="TextBox 11"/>
            <p:cNvSpPr txBox="1"/>
            <p:nvPr/>
          </p:nvSpPr>
          <p:spPr>
            <a:xfrm>
              <a:off x="515664" y="1414479"/>
              <a:ext cx="33013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 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0966" y="1051500"/>
              <a:ext cx="3318868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sp>
        <p:nvSpPr>
          <p:cNvPr id="27" name="Rectangle 36">
            <a:extLst>
              <a:ext uri="{FF2B5EF4-FFF2-40B4-BE49-F238E27FC236}">
                <a16:creationId xmlns:a16="http://schemas.microsoft.com/office/drawing/2014/main" id="{466A2112-7CCA-4B18-B042-5F58F84B9EF5}"/>
              </a:ext>
            </a:extLst>
          </p:cNvPr>
          <p:cNvSpPr/>
          <p:nvPr/>
        </p:nvSpPr>
        <p:spPr>
          <a:xfrm>
            <a:off x="6024990" y="4326043"/>
            <a:ext cx="411575" cy="344044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0F2FDF3F-4591-4B91-A6FF-F5DFA2DEE115}"/>
              </a:ext>
            </a:extLst>
          </p:cNvPr>
          <p:cNvSpPr/>
          <p:nvPr/>
        </p:nvSpPr>
        <p:spPr>
          <a:xfrm>
            <a:off x="6015267" y="3335495"/>
            <a:ext cx="432135" cy="284005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721B74C1-3DC2-424B-8426-35B556265B3B}"/>
              </a:ext>
            </a:extLst>
          </p:cNvPr>
          <p:cNvSpPr txBox="1">
            <a:spLocks/>
          </p:cNvSpPr>
          <p:nvPr/>
        </p:nvSpPr>
        <p:spPr>
          <a:xfrm>
            <a:off x="5080845" y="109327"/>
            <a:ext cx="7151687" cy="188840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altLang="ko-KR" sz="2000" b="1" dirty="0">
                <a:solidFill>
                  <a:schemeClr val="bg1"/>
                </a:solidFill>
                <a:latin typeface="Arial"/>
                <a:cs typeface="Arial" pitchFamily="34" charset="0"/>
              </a:rPr>
              <a:t>       OT Equator: Technical Features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B5AEF22-221A-4BB7-A202-1D67FAF1B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57" y="5706954"/>
            <a:ext cx="6716972" cy="11049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970195BD-CA7B-41D2-AC0D-5C6E0632F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008" y="1770577"/>
            <a:ext cx="2428675" cy="503826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7977AFF-4F0F-4A60-9317-9D0E9186384D}"/>
              </a:ext>
            </a:extLst>
          </p:cNvPr>
          <p:cNvSpPr/>
          <p:nvPr/>
        </p:nvSpPr>
        <p:spPr>
          <a:xfrm>
            <a:off x="3671866" y="243810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ko-K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Innovative design with reduced height and diameter. </a:t>
            </a:r>
          </a:p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ko-K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Currently the smallest attachment available in the market</a:t>
            </a: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05A1DC7-DC38-4841-A46D-17CC9B9FCBD1}"/>
              </a:ext>
            </a:extLst>
          </p:cNvPr>
          <p:cNvSpPr/>
          <p:nvPr/>
        </p:nvSpPr>
        <p:spPr>
          <a:xfrm>
            <a:off x="3857013" y="470932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ko-K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thread allowing multiple applications as </a:t>
            </a:r>
          </a:p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ko-K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passive bar connection among the dental implants</a:t>
            </a: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cxnSp>
        <p:nvCxnSpPr>
          <p:cNvPr id="14" name="Elbow Connector 63">
            <a:extLst>
              <a:ext uri="{FF2B5EF4-FFF2-40B4-BE49-F238E27FC236}">
                <a16:creationId xmlns:a16="http://schemas.microsoft.com/office/drawing/2014/main" id="{ECCFC88F-B5E0-446A-8AE8-5C8C0ADAF10E}"/>
              </a:ext>
            </a:extLst>
          </p:cNvPr>
          <p:cNvCxnSpPr>
            <a:cxnSpLocks/>
          </p:cNvCxnSpPr>
          <p:nvPr/>
        </p:nvCxnSpPr>
        <p:spPr>
          <a:xfrm>
            <a:off x="8728265" y="5008628"/>
            <a:ext cx="2102492" cy="486650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63">
            <a:extLst>
              <a:ext uri="{FF2B5EF4-FFF2-40B4-BE49-F238E27FC236}">
                <a16:creationId xmlns:a16="http://schemas.microsoft.com/office/drawing/2014/main" id="{B0700195-1767-41DA-B28B-2093DE33D287}"/>
              </a:ext>
            </a:extLst>
          </p:cNvPr>
          <p:cNvCxnSpPr>
            <a:cxnSpLocks/>
          </p:cNvCxnSpPr>
          <p:nvPr/>
        </p:nvCxnSpPr>
        <p:spPr>
          <a:xfrm flipV="1">
            <a:off x="8743975" y="2553328"/>
            <a:ext cx="1830245" cy="160541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7FB03A4C-F9B2-42C1-8E74-B1FC3C9EE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495461">
            <a:off x="-1235698" y="585735"/>
            <a:ext cx="6797148" cy="5347128"/>
          </a:xfrm>
          <a:prstGeom prst="rect">
            <a:avLst/>
          </a:prstGeom>
        </p:spPr>
      </p:pic>
      <p:pic>
        <p:nvPicPr>
          <p:cNvPr id="7" name="Immagine 6" descr="Immagine che contiene cibo&#10;&#10;Descrizione generata automaticamente">
            <a:extLst>
              <a:ext uri="{FF2B5EF4-FFF2-40B4-BE49-F238E27FC236}">
                <a16:creationId xmlns:a16="http://schemas.microsoft.com/office/drawing/2014/main" id="{931D8009-4CAE-42AF-B4CF-FDFA43437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3" y="470517"/>
            <a:ext cx="3700491" cy="55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93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195961" y="2552805"/>
            <a:ext cx="7683574" cy="672996"/>
            <a:chOff x="531977" y="1966090"/>
            <a:chExt cx="5669602" cy="672996"/>
          </a:xfrm>
        </p:grpSpPr>
        <p:sp>
          <p:nvSpPr>
            <p:cNvPr id="6" name="TextBox 5"/>
            <p:cNvSpPr txBox="1"/>
            <p:nvPr/>
          </p:nvSpPr>
          <p:spPr>
            <a:xfrm>
              <a:off x="531977" y="2362087"/>
              <a:ext cx="42437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57791" y="1966090"/>
              <a:ext cx="4243788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sp>
        <p:nvSpPr>
          <p:cNvPr id="27" name="Rectangle 36">
            <a:extLst>
              <a:ext uri="{FF2B5EF4-FFF2-40B4-BE49-F238E27FC236}">
                <a16:creationId xmlns:a16="http://schemas.microsoft.com/office/drawing/2014/main" id="{466A2112-7CCA-4B18-B042-5F58F84B9EF5}"/>
              </a:ext>
            </a:extLst>
          </p:cNvPr>
          <p:cNvSpPr/>
          <p:nvPr/>
        </p:nvSpPr>
        <p:spPr>
          <a:xfrm>
            <a:off x="6024990" y="4326043"/>
            <a:ext cx="411575" cy="344044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3AAC932-A9A6-440C-A4D5-6D7F7B0D606D}"/>
              </a:ext>
            </a:extLst>
          </p:cNvPr>
          <p:cNvSpPr/>
          <p:nvPr/>
        </p:nvSpPr>
        <p:spPr>
          <a:xfrm>
            <a:off x="6015267" y="5380464"/>
            <a:ext cx="425042" cy="326490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0F2FDF3F-4591-4B91-A6FF-F5DFA2DEE115}"/>
              </a:ext>
            </a:extLst>
          </p:cNvPr>
          <p:cNvSpPr/>
          <p:nvPr/>
        </p:nvSpPr>
        <p:spPr>
          <a:xfrm>
            <a:off x="6015267" y="3335495"/>
            <a:ext cx="432135" cy="284005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721B74C1-3DC2-424B-8426-35B556265B3B}"/>
              </a:ext>
            </a:extLst>
          </p:cNvPr>
          <p:cNvSpPr txBox="1">
            <a:spLocks/>
          </p:cNvSpPr>
          <p:nvPr/>
        </p:nvSpPr>
        <p:spPr>
          <a:xfrm>
            <a:off x="5080845" y="109327"/>
            <a:ext cx="7151687" cy="188840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      OT Equator: Gingival Heights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B5AEF22-221A-4BB7-A202-1D67FAF1B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57" y="5706954"/>
            <a:ext cx="6716972" cy="1104900"/>
          </a:xfrm>
          <a:prstGeom prst="rect">
            <a:avLst/>
          </a:prstGeom>
        </p:spPr>
      </p:pic>
      <p:pic>
        <p:nvPicPr>
          <p:cNvPr id="20" name="Segnaposto immagine 21">
            <a:extLst>
              <a:ext uri="{FF2B5EF4-FFF2-40B4-BE49-F238E27FC236}">
                <a16:creationId xmlns:a16="http://schemas.microsoft.com/office/drawing/2014/main" id="{DDCAEB85-23F2-4827-8EEA-C8B3C0F64A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04" b="2804"/>
          <a:stretch>
            <a:fillRect/>
          </a:stretch>
        </p:blipFill>
        <p:spPr>
          <a:xfrm>
            <a:off x="1069514" y="3560065"/>
            <a:ext cx="10316547" cy="2759595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50C503D2-B467-4BFD-B698-4BD68CD8B7E2}"/>
              </a:ext>
            </a:extLst>
          </p:cNvPr>
          <p:cNvSpPr/>
          <p:nvPr/>
        </p:nvSpPr>
        <p:spPr>
          <a:xfrm>
            <a:off x="2182529" y="2525176"/>
            <a:ext cx="121920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Multiple gingival heights are available on all different implant platforms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6" name="Immagine 15" descr="Immagine che contiene bottiglia, luce&#10;&#10;Descrizione generata automaticamente">
            <a:extLst>
              <a:ext uri="{FF2B5EF4-FFF2-40B4-BE49-F238E27FC236}">
                <a16:creationId xmlns:a16="http://schemas.microsoft.com/office/drawing/2014/main" id="{A001A5A9-4902-450C-9B11-41AA08D028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2" y="288846"/>
            <a:ext cx="2416219" cy="3417780"/>
          </a:xfrm>
          <a:prstGeom prst="rect">
            <a:avLst/>
          </a:prstGeom>
        </p:spPr>
      </p:pic>
      <p:cxnSp>
        <p:nvCxnSpPr>
          <p:cNvPr id="13" name="Elbow Connector 63">
            <a:extLst>
              <a:ext uri="{FF2B5EF4-FFF2-40B4-BE49-F238E27FC236}">
                <a16:creationId xmlns:a16="http://schemas.microsoft.com/office/drawing/2014/main" id="{4CF60F43-7254-408D-BC96-7DCF649A2FE2}"/>
              </a:ext>
            </a:extLst>
          </p:cNvPr>
          <p:cNvCxnSpPr>
            <a:cxnSpLocks/>
          </p:cNvCxnSpPr>
          <p:nvPr/>
        </p:nvCxnSpPr>
        <p:spPr>
          <a:xfrm>
            <a:off x="3086404" y="1466661"/>
            <a:ext cx="2517691" cy="1195058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768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6">
            <a:extLst>
              <a:ext uri="{FF2B5EF4-FFF2-40B4-BE49-F238E27FC236}">
                <a16:creationId xmlns:a16="http://schemas.microsoft.com/office/drawing/2014/main" id="{466A2112-7CCA-4B18-B042-5F58F84B9EF5}"/>
              </a:ext>
            </a:extLst>
          </p:cNvPr>
          <p:cNvSpPr/>
          <p:nvPr/>
        </p:nvSpPr>
        <p:spPr>
          <a:xfrm>
            <a:off x="6024990" y="4326043"/>
            <a:ext cx="411575" cy="344044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3AAC932-A9A6-440C-A4D5-6D7F7B0D606D}"/>
              </a:ext>
            </a:extLst>
          </p:cNvPr>
          <p:cNvSpPr/>
          <p:nvPr/>
        </p:nvSpPr>
        <p:spPr>
          <a:xfrm>
            <a:off x="6015267" y="5380464"/>
            <a:ext cx="425042" cy="326490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721B74C1-3DC2-424B-8426-35B556265B3B}"/>
              </a:ext>
            </a:extLst>
          </p:cNvPr>
          <p:cNvSpPr txBox="1">
            <a:spLocks/>
          </p:cNvSpPr>
          <p:nvPr/>
        </p:nvSpPr>
        <p:spPr>
          <a:xfrm>
            <a:off x="5080845" y="109327"/>
            <a:ext cx="7151687" cy="188840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      OT Equator: Elastic Caps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B5AEF22-221A-4BB7-A202-1D67FAF1B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57" y="5706954"/>
            <a:ext cx="6716972" cy="11049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F65C7CD-A798-49FF-9B6A-E1F173111FED}"/>
              </a:ext>
            </a:extLst>
          </p:cNvPr>
          <p:cNvSpPr/>
          <p:nvPr/>
        </p:nvSpPr>
        <p:spPr>
          <a:xfrm>
            <a:off x="5425757" y="2586399"/>
            <a:ext cx="6096000" cy="27515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Multiple options available to the dentist able to adapt the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dentures retention according to the patient needs.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Each elastic cap offers a 1-year duration time in the mouth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with no need of replacement.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Each elastic cap is counting on the same internal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design and geometry supported by a specific chemical formula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providing the designed elastic functionality.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577B671-665C-4ABE-BA06-04E114953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495461">
            <a:off x="-914645" y="639001"/>
            <a:ext cx="6797148" cy="534712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AEE352E-C130-4A52-B95B-FC492A71C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43" y="599677"/>
            <a:ext cx="3612045" cy="543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06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1">
            <a:extLst>
              <a:ext uri="{FF2B5EF4-FFF2-40B4-BE49-F238E27FC236}">
                <a16:creationId xmlns:a16="http://schemas.microsoft.com/office/drawing/2014/main" id="{DABE9082-1A2D-40D9-BF6D-A7728157D710}"/>
              </a:ext>
            </a:extLst>
          </p:cNvPr>
          <p:cNvSpPr/>
          <p:nvPr/>
        </p:nvSpPr>
        <p:spPr>
          <a:xfrm>
            <a:off x="1094619" y="808911"/>
            <a:ext cx="3812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BDF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STANDARD METAL HOUSING</a:t>
            </a:r>
          </a:p>
        </p:txBody>
      </p:sp>
      <p:sp>
        <p:nvSpPr>
          <p:cNvPr id="8" name="직사각형 15">
            <a:extLst>
              <a:ext uri="{FF2B5EF4-FFF2-40B4-BE49-F238E27FC236}">
                <a16:creationId xmlns:a16="http://schemas.microsoft.com/office/drawing/2014/main" id="{58B9F86B-1796-4F59-BD9F-9EF87AACF5F7}"/>
              </a:ext>
            </a:extLst>
          </p:cNvPr>
          <p:cNvSpPr/>
          <p:nvPr/>
        </p:nvSpPr>
        <p:spPr>
          <a:xfrm>
            <a:off x="7790345" y="808911"/>
            <a:ext cx="3014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1ED0A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SMART BOX HOUSING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696FC2-6E32-4B19-ABB3-A725E748577C}"/>
              </a:ext>
            </a:extLst>
          </p:cNvPr>
          <p:cNvSpPr txBox="1"/>
          <p:nvPr/>
        </p:nvSpPr>
        <p:spPr>
          <a:xfrm>
            <a:off x="7168053" y="2734966"/>
            <a:ext cx="450542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Smart Box housing is designed to work with the same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OT Equator elastic caps and attachments reaching up to 50° of implant divergence correction between the dental implants.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Segnaposto immagine 27" descr="Immagine che contiene sedendo, stanza, tavolo, nero&#10;&#10;Descrizione generata automaticamente">
            <a:extLst>
              <a:ext uri="{FF2B5EF4-FFF2-40B4-BE49-F238E27FC236}">
                <a16:creationId xmlns:a16="http://schemas.microsoft.com/office/drawing/2014/main" id="{F9522440-C118-4FF0-9F58-0BE47F71C2CD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r="5858"/>
          <a:stretch>
            <a:fillRect/>
          </a:stretch>
        </p:blipFill>
        <p:spPr>
          <a:xfrm>
            <a:off x="1373123" y="1405186"/>
            <a:ext cx="3255961" cy="2239102"/>
          </a:xfrm>
        </p:spPr>
      </p:pic>
      <p:pic>
        <p:nvPicPr>
          <p:cNvPr id="38" name="Segnaposto immagine 10" descr="Immagine che contiene sedendo, tavolo, torta, bianco&#10;&#10;Descrizione generata automaticamente">
            <a:extLst>
              <a:ext uri="{FF2B5EF4-FFF2-40B4-BE49-F238E27FC236}">
                <a16:creationId xmlns:a16="http://schemas.microsoft.com/office/drawing/2014/main" id="{893354F9-5AD5-4EB6-BFA3-36AE2EC2B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9" b="4169"/>
          <a:stretch>
            <a:fillRect/>
          </a:stretch>
        </p:blipFill>
        <p:spPr>
          <a:xfrm>
            <a:off x="7669796" y="1405913"/>
            <a:ext cx="3255962" cy="22383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0" cap="flat" cmpd="sng" algn="ctr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FB8AC94-2E84-48BD-A49D-2D4403401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184" y="-156758"/>
            <a:ext cx="1562392" cy="831059"/>
          </a:xfrm>
          <a:prstGeom prst="rect">
            <a:avLst/>
          </a:prstGeom>
        </p:spPr>
      </p:pic>
      <p:pic>
        <p:nvPicPr>
          <p:cNvPr id="10" name="Immagine 9" descr="Immagine che contiene sedendo, tavolo, spazzola&#10;&#10;Descrizione generata automaticamente">
            <a:extLst>
              <a:ext uri="{FF2B5EF4-FFF2-40B4-BE49-F238E27FC236}">
                <a16:creationId xmlns:a16="http://schemas.microsoft.com/office/drawing/2014/main" id="{91789545-480B-4145-965E-1190B3E865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81" y="4282224"/>
            <a:ext cx="3383927" cy="460255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3489459-74AA-4550-A4FF-090AFB6DEB6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492" y="4488120"/>
            <a:ext cx="2504544" cy="2369880"/>
          </a:xfrm>
          <a:prstGeom prst="rect">
            <a:avLst/>
          </a:prstGeom>
          <a:noFill/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CD98824-5ADE-4698-935E-1B53A34C323F}"/>
              </a:ext>
            </a:extLst>
          </p:cNvPr>
          <p:cNvSpPr/>
          <p:nvPr/>
        </p:nvSpPr>
        <p:spPr>
          <a:xfrm>
            <a:off x="-46897" y="391990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OT Equator standard titanium metal housing allow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 correct up to 30° of implant divergence between the dental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implants. </a:t>
            </a:r>
          </a:p>
        </p:txBody>
      </p:sp>
      <p:pic>
        <p:nvPicPr>
          <p:cNvPr id="18" name="Picture 4" descr="OT Equator Smartbox | | Rhein83">
            <a:extLst>
              <a:ext uri="{FF2B5EF4-FFF2-40B4-BE49-F238E27FC236}">
                <a16:creationId xmlns:a16="http://schemas.microsoft.com/office/drawing/2014/main" id="{3BFB9FC8-1876-40B9-973E-FD81E513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425" y="-297766"/>
            <a:ext cx="2000678" cy="141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 descr="Immagine che contiene bottiglia, luce&#10;&#10;Descrizione generata automaticamente">
            <a:extLst>
              <a:ext uri="{FF2B5EF4-FFF2-40B4-BE49-F238E27FC236}">
                <a16:creationId xmlns:a16="http://schemas.microsoft.com/office/drawing/2014/main" id="{48431ADA-3467-4319-BFBB-457E1C0AFCB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290" y="2349929"/>
            <a:ext cx="1894126" cy="2679272"/>
          </a:xfrm>
          <a:prstGeom prst="rect">
            <a:avLst/>
          </a:prstGeom>
        </p:spPr>
      </p:pic>
      <p:cxnSp>
        <p:nvCxnSpPr>
          <p:cNvPr id="13" name="Elbow Connector 63">
            <a:extLst>
              <a:ext uri="{FF2B5EF4-FFF2-40B4-BE49-F238E27FC236}">
                <a16:creationId xmlns:a16="http://schemas.microsoft.com/office/drawing/2014/main" id="{B8F9036E-0652-4445-94CA-CEEE2444CD0A}"/>
              </a:ext>
            </a:extLst>
          </p:cNvPr>
          <p:cNvCxnSpPr>
            <a:cxnSpLocks/>
          </p:cNvCxnSpPr>
          <p:nvPr/>
        </p:nvCxnSpPr>
        <p:spPr>
          <a:xfrm flipV="1">
            <a:off x="3001102" y="1693717"/>
            <a:ext cx="3148338" cy="135083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63">
            <a:extLst>
              <a:ext uri="{FF2B5EF4-FFF2-40B4-BE49-F238E27FC236}">
                <a16:creationId xmlns:a16="http://schemas.microsoft.com/office/drawing/2014/main" id="{59339186-6402-40F0-BFC4-5FCABB3837BC}"/>
              </a:ext>
            </a:extLst>
          </p:cNvPr>
          <p:cNvCxnSpPr>
            <a:cxnSpLocks/>
          </p:cNvCxnSpPr>
          <p:nvPr/>
        </p:nvCxnSpPr>
        <p:spPr>
          <a:xfrm>
            <a:off x="6355353" y="1692492"/>
            <a:ext cx="3087261" cy="176556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Immagine che contiene oggetto, stanza, luce&#10;&#10;Descrizione generata automaticamente">
            <a:extLst>
              <a:ext uri="{FF2B5EF4-FFF2-40B4-BE49-F238E27FC236}">
                <a16:creationId xmlns:a16="http://schemas.microsoft.com/office/drawing/2014/main" id="{C863DCBC-A0A7-4E68-A7D0-C391BF904D1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03" y="1366924"/>
            <a:ext cx="2381680" cy="168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16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6">
            <a:extLst>
              <a:ext uri="{FF2B5EF4-FFF2-40B4-BE49-F238E27FC236}">
                <a16:creationId xmlns:a16="http://schemas.microsoft.com/office/drawing/2014/main" id="{466A2112-7CCA-4B18-B042-5F58F84B9EF5}"/>
              </a:ext>
            </a:extLst>
          </p:cNvPr>
          <p:cNvSpPr/>
          <p:nvPr/>
        </p:nvSpPr>
        <p:spPr>
          <a:xfrm>
            <a:off x="6024990" y="4326043"/>
            <a:ext cx="411575" cy="344044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3AAC932-A9A6-440C-A4D5-6D7F7B0D606D}"/>
              </a:ext>
            </a:extLst>
          </p:cNvPr>
          <p:cNvSpPr/>
          <p:nvPr/>
        </p:nvSpPr>
        <p:spPr>
          <a:xfrm>
            <a:off x="6015267" y="5380464"/>
            <a:ext cx="425042" cy="326490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0F2FDF3F-4591-4B91-A6FF-F5DFA2DEE115}"/>
              </a:ext>
            </a:extLst>
          </p:cNvPr>
          <p:cNvSpPr/>
          <p:nvPr/>
        </p:nvSpPr>
        <p:spPr>
          <a:xfrm>
            <a:off x="6015267" y="3335495"/>
            <a:ext cx="432135" cy="284005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721B74C1-3DC2-424B-8426-35B556265B3B}"/>
              </a:ext>
            </a:extLst>
          </p:cNvPr>
          <p:cNvSpPr txBox="1">
            <a:spLocks/>
          </p:cNvSpPr>
          <p:nvPr/>
        </p:nvSpPr>
        <p:spPr>
          <a:xfrm>
            <a:off x="5080845" y="109327"/>
            <a:ext cx="7151687" cy="188840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altLang="ko-KR" sz="2000" b="1" dirty="0">
                <a:solidFill>
                  <a:schemeClr val="bg1"/>
                </a:solidFill>
                <a:latin typeface="Arial"/>
                <a:cs typeface="Arial" pitchFamily="34" charset="0"/>
              </a:rPr>
              <a:t>       OT Equator: Dimensional Analysis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B5AEF22-221A-4BB7-A202-1D67FAF1B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57" y="5706954"/>
            <a:ext cx="6716972" cy="11049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1C73F83-1320-4068-BEB0-C533A2463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8482">
            <a:off x="567418" y="3787833"/>
            <a:ext cx="4104373" cy="327591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F193F22-4ACD-45A4-BC0F-54C777E26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8482">
            <a:off x="451162" y="359781"/>
            <a:ext cx="4104373" cy="327591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7CC0DC3-ABBE-408C-B58C-A247AF1DD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68" y="888846"/>
            <a:ext cx="3362179" cy="2222991"/>
          </a:xfrm>
          <a:prstGeom prst="rect">
            <a:avLst/>
          </a:prstGeom>
        </p:spPr>
      </p:pic>
      <p:cxnSp>
        <p:nvCxnSpPr>
          <p:cNvPr id="11" name="Elbow Connector 63">
            <a:extLst>
              <a:ext uri="{FF2B5EF4-FFF2-40B4-BE49-F238E27FC236}">
                <a16:creationId xmlns:a16="http://schemas.microsoft.com/office/drawing/2014/main" id="{FBE5D4C0-A054-44EE-B4BB-D8DC385674BA}"/>
              </a:ext>
            </a:extLst>
          </p:cNvPr>
          <p:cNvCxnSpPr>
            <a:cxnSpLocks/>
          </p:cNvCxnSpPr>
          <p:nvPr/>
        </p:nvCxnSpPr>
        <p:spPr>
          <a:xfrm>
            <a:off x="1783533" y="2547281"/>
            <a:ext cx="4961299" cy="539054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Segnaposto immagine 29">
            <a:extLst>
              <a:ext uri="{FF2B5EF4-FFF2-40B4-BE49-F238E27FC236}">
                <a16:creationId xmlns:a16="http://schemas.microsoft.com/office/drawing/2014/main" id="{C0E5A583-57FF-4C15-A395-79956658BF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202" b="15202"/>
          <a:stretch>
            <a:fillRect/>
          </a:stretch>
        </p:blipFill>
        <p:spPr>
          <a:xfrm>
            <a:off x="1007306" y="4311687"/>
            <a:ext cx="3256876" cy="2219476"/>
          </a:xfrm>
          <a:prstGeom prst="rect">
            <a:avLst/>
          </a:prstGeom>
        </p:spPr>
      </p:pic>
      <p:cxnSp>
        <p:nvCxnSpPr>
          <p:cNvPr id="14" name="Elbow Connector 63">
            <a:extLst>
              <a:ext uri="{FF2B5EF4-FFF2-40B4-BE49-F238E27FC236}">
                <a16:creationId xmlns:a16="http://schemas.microsoft.com/office/drawing/2014/main" id="{1A4F3F40-FC8B-4C7F-BDBF-1AA3553284B3}"/>
              </a:ext>
            </a:extLst>
          </p:cNvPr>
          <p:cNvCxnSpPr>
            <a:cxnSpLocks/>
          </p:cNvCxnSpPr>
          <p:nvPr/>
        </p:nvCxnSpPr>
        <p:spPr>
          <a:xfrm>
            <a:off x="1783533" y="4935891"/>
            <a:ext cx="5332491" cy="143104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A74E4227-2AA9-47BD-B075-C1676EC15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483" y="3619500"/>
            <a:ext cx="989695" cy="526433"/>
          </a:xfrm>
          <a:prstGeom prst="rect">
            <a:avLst/>
          </a:prstGeom>
        </p:spPr>
      </p:pic>
      <p:pic>
        <p:nvPicPr>
          <p:cNvPr id="19" name="Picture 2" descr="locator.the simple solution.">
            <a:extLst>
              <a:ext uri="{FF2B5EF4-FFF2-40B4-BE49-F238E27FC236}">
                <a16:creationId xmlns:a16="http://schemas.microsoft.com/office/drawing/2014/main" id="{CE9D42F9-E7C4-4909-BA61-ED3375C7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018" y="3791262"/>
            <a:ext cx="723874" cy="30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3983AB11-BEA1-45F3-BA04-368FE7B9E377}"/>
              </a:ext>
            </a:extLst>
          </p:cNvPr>
          <p:cNvSpPr/>
          <p:nvPr/>
        </p:nvSpPr>
        <p:spPr>
          <a:xfrm>
            <a:off x="2933323" y="2932461"/>
            <a:ext cx="12192000" cy="55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ko-K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 Equator counts on reduced height and diameter compared</a:t>
            </a:r>
          </a:p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ko-K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the standard Locator Type attachment.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29188F9-DA6A-4868-B4EE-DDEE817F6204}"/>
              </a:ext>
            </a:extLst>
          </p:cNvPr>
          <p:cNvSpPr/>
          <p:nvPr/>
        </p:nvSpPr>
        <p:spPr>
          <a:xfrm>
            <a:off x="3051018" y="4942210"/>
            <a:ext cx="12192000" cy="55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ko-K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 fitting for conical implant platforms offering a </a:t>
            </a:r>
          </a:p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ko-KR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superior hygienic standard.</a:t>
            </a:r>
          </a:p>
        </p:txBody>
      </p:sp>
    </p:spTree>
    <p:extLst>
      <p:ext uri="{BB962C8B-B14F-4D97-AF65-F5344CB8AC3E}">
        <p14:creationId xmlns:p14="http://schemas.microsoft.com/office/powerpoint/2010/main" val="2941499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6">
            <a:extLst>
              <a:ext uri="{FF2B5EF4-FFF2-40B4-BE49-F238E27FC236}">
                <a16:creationId xmlns:a16="http://schemas.microsoft.com/office/drawing/2014/main" id="{466A2112-7CCA-4B18-B042-5F58F84B9EF5}"/>
              </a:ext>
            </a:extLst>
          </p:cNvPr>
          <p:cNvSpPr/>
          <p:nvPr/>
        </p:nvSpPr>
        <p:spPr>
          <a:xfrm>
            <a:off x="6024990" y="4326043"/>
            <a:ext cx="411575" cy="344044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3AAC932-A9A6-440C-A4D5-6D7F7B0D606D}"/>
              </a:ext>
            </a:extLst>
          </p:cNvPr>
          <p:cNvSpPr/>
          <p:nvPr/>
        </p:nvSpPr>
        <p:spPr>
          <a:xfrm>
            <a:off x="6015267" y="5380464"/>
            <a:ext cx="425042" cy="326490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0F2FDF3F-4591-4B91-A6FF-F5DFA2DEE115}"/>
              </a:ext>
            </a:extLst>
          </p:cNvPr>
          <p:cNvSpPr/>
          <p:nvPr/>
        </p:nvSpPr>
        <p:spPr>
          <a:xfrm>
            <a:off x="6015267" y="3335495"/>
            <a:ext cx="432135" cy="284005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721B74C1-3DC2-424B-8426-35B556265B3B}"/>
              </a:ext>
            </a:extLst>
          </p:cNvPr>
          <p:cNvSpPr txBox="1">
            <a:spLocks/>
          </p:cNvSpPr>
          <p:nvPr/>
        </p:nvSpPr>
        <p:spPr>
          <a:xfrm>
            <a:off x="5080845" y="109327"/>
            <a:ext cx="7151687" cy="188840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      OT Equator: Dimensional Analysis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B5AEF22-221A-4BB7-A202-1D67FAF1B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57" y="5706954"/>
            <a:ext cx="6716972" cy="11049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1C73F83-1320-4068-BEB0-C533A2463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8482">
            <a:off x="484158" y="3768767"/>
            <a:ext cx="4104373" cy="327591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F193F22-4ACD-45A4-BC0F-54C777E26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8482">
            <a:off x="451162" y="359781"/>
            <a:ext cx="4104373" cy="327591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74E4227-2AA9-47BD-B075-C1676EC15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199" y="118167"/>
            <a:ext cx="1139650" cy="606196"/>
          </a:xfrm>
          <a:prstGeom prst="rect">
            <a:avLst/>
          </a:prstGeom>
        </p:spPr>
      </p:pic>
      <p:pic>
        <p:nvPicPr>
          <p:cNvPr id="19" name="Picture 2" descr="locator.the simple solution.">
            <a:extLst>
              <a:ext uri="{FF2B5EF4-FFF2-40B4-BE49-F238E27FC236}">
                <a16:creationId xmlns:a16="http://schemas.microsoft.com/office/drawing/2014/main" id="{CE9D42F9-E7C4-4909-BA61-ED3375C7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424" y="293938"/>
            <a:ext cx="661826" cy="2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3983AB11-BEA1-45F3-BA04-368FE7B9E377}"/>
              </a:ext>
            </a:extLst>
          </p:cNvPr>
          <p:cNvSpPr/>
          <p:nvPr/>
        </p:nvSpPr>
        <p:spPr>
          <a:xfrm>
            <a:off x="3010217" y="2854585"/>
            <a:ext cx="12192000" cy="55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Overall dimensional advantage: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abutments diameter comparation.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E7ADAC7-440D-4D81-A26D-4F456E8DA9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161" y="898341"/>
            <a:ext cx="3205059" cy="219878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7A9AD2E-43F2-4CA6-9966-452923A75A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161" y="4326043"/>
            <a:ext cx="3211449" cy="216135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641B505-8C4B-45AE-8978-FE3AFB9448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161" y="1023042"/>
            <a:ext cx="1575435" cy="207408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6464A7C-4E06-4081-8847-754BBFFB99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469" y="4445296"/>
            <a:ext cx="1446024" cy="2023589"/>
          </a:xfrm>
          <a:prstGeom prst="rect">
            <a:avLst/>
          </a:prstGeom>
        </p:spPr>
      </p:pic>
      <p:cxnSp>
        <p:nvCxnSpPr>
          <p:cNvPr id="23" name="Elbow Connector 63">
            <a:extLst>
              <a:ext uri="{FF2B5EF4-FFF2-40B4-BE49-F238E27FC236}">
                <a16:creationId xmlns:a16="http://schemas.microsoft.com/office/drawing/2014/main" id="{496BC84A-914E-4979-994F-6A2FC6F5D703}"/>
              </a:ext>
            </a:extLst>
          </p:cNvPr>
          <p:cNvCxnSpPr>
            <a:cxnSpLocks/>
          </p:cNvCxnSpPr>
          <p:nvPr/>
        </p:nvCxnSpPr>
        <p:spPr>
          <a:xfrm>
            <a:off x="2199328" y="2437967"/>
            <a:ext cx="5713401" cy="551044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25">
            <a:extLst>
              <a:ext uri="{FF2B5EF4-FFF2-40B4-BE49-F238E27FC236}">
                <a16:creationId xmlns:a16="http://schemas.microsoft.com/office/drawing/2014/main" id="{128824A7-D0CA-4A12-A853-D460DA6AD913}"/>
              </a:ext>
            </a:extLst>
          </p:cNvPr>
          <p:cNvSpPr/>
          <p:nvPr/>
        </p:nvSpPr>
        <p:spPr>
          <a:xfrm>
            <a:off x="3135457" y="4670087"/>
            <a:ext cx="12192000" cy="55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Overall dimensional advantage: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Metal housings diameter comparation including the new Smart Box System.</a:t>
            </a:r>
          </a:p>
        </p:txBody>
      </p:sp>
      <p:cxnSp>
        <p:nvCxnSpPr>
          <p:cNvPr id="30" name="Elbow Connector 63">
            <a:extLst>
              <a:ext uri="{FF2B5EF4-FFF2-40B4-BE49-F238E27FC236}">
                <a16:creationId xmlns:a16="http://schemas.microsoft.com/office/drawing/2014/main" id="{486563A8-7C0D-479D-9166-653CFF9FDCE7}"/>
              </a:ext>
            </a:extLst>
          </p:cNvPr>
          <p:cNvCxnSpPr>
            <a:cxnSpLocks/>
          </p:cNvCxnSpPr>
          <p:nvPr/>
        </p:nvCxnSpPr>
        <p:spPr>
          <a:xfrm flipV="1">
            <a:off x="2100354" y="4798337"/>
            <a:ext cx="5911963" cy="984144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locator.the simple solution.">
            <a:extLst>
              <a:ext uri="{FF2B5EF4-FFF2-40B4-BE49-F238E27FC236}">
                <a16:creationId xmlns:a16="http://schemas.microsoft.com/office/drawing/2014/main" id="{60428F26-F6D4-4498-8057-48832FF8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939" y="3697797"/>
            <a:ext cx="661826" cy="2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29D5B92-5A38-4FB4-B49F-B960F1893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429" y="3478326"/>
            <a:ext cx="1139650" cy="60619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5466AB47-1385-477D-B6B8-0661DCCD32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5685" y="150997"/>
            <a:ext cx="896070" cy="569367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46B9CD4B-35C1-4884-B236-76B1CF5BB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5861" y="3569424"/>
            <a:ext cx="896070" cy="5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26677"/>
      </p:ext>
    </p:extLst>
  </p:cSld>
  <p:clrMapOvr>
    <a:masterClrMapping/>
  </p:clrMapOvr>
</p:sld>
</file>

<file path=ppt/theme/theme1.xml><?xml version="1.0" encoding="utf-8"?>
<a:theme xmlns:a="http://schemas.openxmlformats.org/drawingml/2006/main" name="4_Contents Slide Master">
  <a:themeElements>
    <a:clrScheme name="Stoc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5D62"/>
      </a:accent1>
      <a:accent2>
        <a:srgbClr val="4A7886"/>
      </a:accent2>
      <a:accent3>
        <a:srgbClr val="88BABE"/>
      </a:accent3>
      <a:accent4>
        <a:srgbClr val="9CCCD2"/>
      </a:accent4>
      <a:accent5>
        <a:srgbClr val="70AD47"/>
      </a:accent5>
      <a:accent6>
        <a:srgbClr val="EA0000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ontents Slide Master">
  <a:themeElements>
    <a:clrScheme name="ALLPPT-COLOR-A4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E7FB7"/>
      </a:accent1>
      <a:accent2>
        <a:srgbClr val="4BACC6"/>
      </a:accent2>
      <a:accent3>
        <a:srgbClr val="45C1A4"/>
      </a:accent3>
      <a:accent4>
        <a:srgbClr val="B9D533"/>
      </a:accent4>
      <a:accent5>
        <a:srgbClr val="8064A2"/>
      </a:accent5>
      <a:accent6>
        <a:srgbClr val="F79646"/>
      </a:accent6>
      <a:hlink>
        <a:srgbClr val="000000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Contents Slide Master">
  <a:themeElements>
    <a:clrScheme name="ALLPPT COLOR - 1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6491"/>
      </a:accent1>
      <a:accent2>
        <a:srgbClr val="0587AF"/>
      </a:accent2>
      <a:accent3>
        <a:srgbClr val="19A5BE"/>
      </a:accent3>
      <a:accent4>
        <a:srgbClr val="53C3CD"/>
      </a:accent4>
      <a:accent5>
        <a:srgbClr val="5AB4C1"/>
      </a:accent5>
      <a:accent6>
        <a:srgbClr val="1A8EA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9_Contents Slide Master">
  <a:themeElements>
    <a:clrScheme name="ALLPPT-Artificial Intelligen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7ADDB"/>
      </a:accent1>
      <a:accent2>
        <a:srgbClr val="FEDC04"/>
      </a:accent2>
      <a:accent3>
        <a:srgbClr val="4C93DF"/>
      </a:accent3>
      <a:accent4>
        <a:srgbClr val="F77660"/>
      </a:accent4>
      <a:accent5>
        <a:srgbClr val="555A5C"/>
      </a:accent5>
      <a:accent6>
        <a:srgbClr val="737474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ontents Slide Master">
  <a:themeElements>
    <a:clrScheme name="ALLPPT COLOR 1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95959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Contents Slide Master">
  <a:themeElements>
    <a:clrScheme name="ALLPPT-COLOR-A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B117"/>
      </a:accent1>
      <a:accent2>
        <a:srgbClr val="FAB117"/>
      </a:accent2>
      <a:accent3>
        <a:srgbClr val="FAB117"/>
      </a:accent3>
      <a:accent4>
        <a:srgbClr val="FAB117"/>
      </a:accent4>
      <a:accent5>
        <a:srgbClr val="404040"/>
      </a:accent5>
      <a:accent6>
        <a:srgbClr val="7F7F7F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7_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8_Contents Slide Master">
  <a:themeElements>
    <a:clrScheme name="ALLPPT-Artificial Intelligen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7ADDB"/>
      </a:accent1>
      <a:accent2>
        <a:srgbClr val="FEDC04"/>
      </a:accent2>
      <a:accent3>
        <a:srgbClr val="4C93DF"/>
      </a:accent3>
      <a:accent4>
        <a:srgbClr val="F77660"/>
      </a:accent4>
      <a:accent5>
        <a:srgbClr val="555A5C"/>
      </a:accent5>
      <a:accent6>
        <a:srgbClr val="737474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0_Contents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1_Contents Slide Master">
  <a:themeElements>
    <a:clrScheme name="ALLPPT-COLOR-A4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E7FB7"/>
      </a:accent1>
      <a:accent2>
        <a:srgbClr val="4BACC6"/>
      </a:accent2>
      <a:accent3>
        <a:srgbClr val="45C1A4"/>
      </a:accent3>
      <a:accent4>
        <a:srgbClr val="B9D533"/>
      </a:accent4>
      <a:accent5>
        <a:srgbClr val="8064A2"/>
      </a:accent5>
      <a:accent6>
        <a:srgbClr val="F79646"/>
      </a:accent6>
      <a:hlink>
        <a:srgbClr val="000000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Contents Slide Master">
  <a:themeElements>
    <a:clrScheme name="ALLPPT-COLOR-A3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5D8DE"/>
      </a:accent1>
      <a:accent2>
        <a:srgbClr val="85D8DE"/>
      </a:accent2>
      <a:accent3>
        <a:srgbClr val="85D8DE"/>
      </a:accent3>
      <a:accent4>
        <a:srgbClr val="85D8DE"/>
      </a:accent4>
      <a:accent5>
        <a:srgbClr val="85D8DE"/>
      </a:accent5>
      <a:accent6>
        <a:srgbClr val="85D8DE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Contents Slide Master">
  <a:themeElements>
    <a:clrScheme name="2019-Medic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BED4"/>
      </a:accent1>
      <a:accent2>
        <a:srgbClr val="8EDADA"/>
      </a:accent2>
      <a:accent3>
        <a:srgbClr val="AAAAAA"/>
      </a:accent3>
      <a:accent4>
        <a:srgbClr val="D4D4D4"/>
      </a:accent4>
      <a:accent5>
        <a:srgbClr val="60BED4"/>
      </a:accent5>
      <a:accent6>
        <a:srgbClr val="8EDADA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542</Words>
  <Application>Microsoft Office PowerPoint</Application>
  <PresentationFormat>Geniş ekran</PresentationFormat>
  <Paragraphs>125</Paragraphs>
  <Slides>29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12</vt:i4>
      </vt:variant>
      <vt:variant>
        <vt:lpstr>Slayt Başlıkları</vt:lpstr>
      </vt:variant>
      <vt:variant>
        <vt:i4>29</vt:i4>
      </vt:variant>
    </vt:vector>
  </HeadingPairs>
  <TitlesOfParts>
    <vt:vector size="46" baseType="lpstr">
      <vt:lpstr>Arial Unicode MS</vt:lpstr>
      <vt:lpstr>Arial</vt:lpstr>
      <vt:lpstr>Calibri</vt:lpstr>
      <vt:lpstr>Times New Roman</vt:lpstr>
      <vt:lpstr>Wingdings</vt:lpstr>
      <vt:lpstr>4_Contents Slide Master</vt:lpstr>
      <vt:lpstr>6_Contents Slide Master</vt:lpstr>
      <vt:lpstr>11_Contents Slide Master</vt:lpstr>
      <vt:lpstr>17_Contents Slide Master</vt:lpstr>
      <vt:lpstr>18_Contents Slide Master</vt:lpstr>
      <vt:lpstr>20_Contents Slide Master</vt:lpstr>
      <vt:lpstr>21_Contents Slide Master</vt:lpstr>
      <vt:lpstr>12_Contents Slide Master</vt:lpstr>
      <vt:lpstr>1_Contents Slide Master</vt:lpstr>
      <vt:lpstr>Contents Slide Master</vt:lpstr>
      <vt:lpstr>5_Contents Slide Master</vt:lpstr>
      <vt:lpstr>19_Contents Slide Master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Nicolò Scaglia</dc:creator>
  <cp:lastModifiedBy>Mücahit Yaşar</cp:lastModifiedBy>
  <cp:revision>5</cp:revision>
  <dcterms:created xsi:type="dcterms:W3CDTF">2020-12-03T10:27:45Z</dcterms:created>
  <dcterms:modified xsi:type="dcterms:W3CDTF">2021-01-29T05:42:03Z</dcterms:modified>
</cp:coreProperties>
</file>